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Viga"/>
      <p:regular r:id="rId21"/>
    </p:embeddedFont>
    <p:embeddedFont>
      <p:font typeface="DM Sans"/>
      <p:regular r:id="rId22"/>
      <p:bold r:id="rId23"/>
      <p:italic r:id="rId24"/>
      <p:boldItalic r:id="rId25"/>
    </p:embeddedFont>
    <p:embeddedFont>
      <p:font typeface="Comfortaa Medium"/>
      <p:regular r:id="rId26"/>
      <p:bold r:id="rId27"/>
    </p:embeddedFont>
    <p:embeddedFont>
      <p:font typeface="Comfortaa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61">
          <p15:clr>
            <a:srgbClr val="9AA0A6"/>
          </p15:clr>
        </p15:guide>
        <p15:guide id="2" pos="2880">
          <p15:clr>
            <a:srgbClr val="9AA0A6"/>
          </p15:clr>
        </p15:guide>
        <p15:guide id="3" pos="456">
          <p15:clr>
            <a:srgbClr val="9AA0A6"/>
          </p15:clr>
        </p15:guide>
        <p15:guide id="4" orient="horz" pos="1732">
          <p15:clr>
            <a:srgbClr val="9AA0A6"/>
          </p15:clr>
        </p15:guide>
        <p15:guide id="5" orient="horz" pos="266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61" orient="horz"/>
        <p:guide pos="2880"/>
        <p:guide pos="456"/>
        <p:guide pos="1732" orient="horz"/>
        <p:guide pos="266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DMSans-regular.fntdata"/><Relationship Id="rId21" Type="http://schemas.openxmlformats.org/officeDocument/2006/relationships/font" Target="fonts/Viga-regular.fntdata"/><Relationship Id="rId24" Type="http://schemas.openxmlformats.org/officeDocument/2006/relationships/font" Target="fonts/DMSans-italic.fntdata"/><Relationship Id="rId23" Type="http://schemas.openxmlformats.org/officeDocument/2006/relationships/font" Target="fonts/DM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omfortaaMedium-regular.fntdata"/><Relationship Id="rId25" Type="http://schemas.openxmlformats.org/officeDocument/2006/relationships/font" Target="fonts/DMSans-boldItalic.fntdata"/><Relationship Id="rId28" Type="http://schemas.openxmlformats.org/officeDocument/2006/relationships/font" Target="fonts/Comfortaa-regular.fntdata"/><Relationship Id="rId27" Type="http://schemas.openxmlformats.org/officeDocument/2006/relationships/font" Target="fonts/Comfortaa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Comforta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ebe71ce38f_1_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ebe71ce38f_1_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ebe71ce38f_1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ebe71ce38f_1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ebe71ce38f_1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ebe71ce38f_1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ebe71ce38f_1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ebe71ce38f_1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ebe71ce38f_1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ebe71ce38f_1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ebe71ce38f_1_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ebe71ce38f_1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6bdca54fc3_0_27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6bdca54fc3_0_27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be71ce38f_1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be71ce38f_1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ebe71ce38f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ebe71ce38f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6bdca54fc3_0_260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6bdca54fc3_0_260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6bb4ddd667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6bb4ddd667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6bb4ddd667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6bb4ddd667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ebe71ce38f_1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ebe71ce38f_1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ebe71ce38f_1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ebe71ce38f_1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974350" y="527325"/>
            <a:ext cx="3769500" cy="291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4800"/>
              <a:buNone/>
              <a:defRPr sz="4800">
                <a:solidFill>
                  <a:srgbClr val="1F1C5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6000"/>
              <a:buNone/>
              <a:defRPr sz="60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974350" y="3518775"/>
            <a:ext cx="387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type="ctrTitle"/>
          </p:nvPr>
        </p:nvSpPr>
        <p:spPr>
          <a:xfrm>
            <a:off x="5720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7" name="Google Shape;47;p13"/>
          <p:cNvSpPr txBox="1"/>
          <p:nvPr>
            <p:ph idx="1" type="subTitle"/>
          </p:nvPr>
        </p:nvSpPr>
        <p:spPr>
          <a:xfrm>
            <a:off x="5720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2" type="ctrTitle"/>
          </p:nvPr>
        </p:nvSpPr>
        <p:spPr>
          <a:xfrm>
            <a:off x="5720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49" name="Google Shape;49;p13"/>
          <p:cNvSpPr txBox="1"/>
          <p:nvPr>
            <p:ph idx="3" type="subTitle"/>
          </p:nvPr>
        </p:nvSpPr>
        <p:spPr>
          <a:xfrm>
            <a:off x="5720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4" type="ctrTitle"/>
          </p:nvPr>
        </p:nvSpPr>
        <p:spPr>
          <a:xfrm>
            <a:off x="5720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5" type="subTitle"/>
          </p:nvPr>
        </p:nvSpPr>
        <p:spPr>
          <a:xfrm>
            <a:off x="5720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hasCustomPrompt="1" idx="6" type="title"/>
          </p:nvPr>
        </p:nvSpPr>
        <p:spPr>
          <a:xfrm>
            <a:off x="33773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hasCustomPrompt="1" idx="7" type="title"/>
          </p:nvPr>
        </p:nvSpPr>
        <p:spPr>
          <a:xfrm>
            <a:off x="33773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hasCustomPrompt="1" idx="8" type="title"/>
          </p:nvPr>
        </p:nvSpPr>
        <p:spPr>
          <a:xfrm>
            <a:off x="33773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hasCustomPrompt="1" idx="9" type="title"/>
          </p:nvPr>
        </p:nvSpPr>
        <p:spPr>
          <a:xfrm>
            <a:off x="4574503" y="739713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hasCustomPrompt="1" idx="13" type="title"/>
          </p:nvPr>
        </p:nvSpPr>
        <p:spPr>
          <a:xfrm>
            <a:off x="4574503" y="217665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hasCustomPrompt="1" idx="14" type="title"/>
          </p:nvPr>
        </p:nvSpPr>
        <p:spPr>
          <a:xfrm>
            <a:off x="4574503" y="3613600"/>
            <a:ext cx="1192200" cy="7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15" type="ctrTitle"/>
          </p:nvPr>
        </p:nvSpPr>
        <p:spPr>
          <a:xfrm>
            <a:off x="5842903" y="614888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6" type="subTitle"/>
          </p:nvPr>
        </p:nvSpPr>
        <p:spPr>
          <a:xfrm>
            <a:off x="5842903" y="1013113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7" type="ctrTitle"/>
          </p:nvPr>
        </p:nvSpPr>
        <p:spPr>
          <a:xfrm>
            <a:off x="5842903" y="20550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8" type="subTitle"/>
          </p:nvPr>
        </p:nvSpPr>
        <p:spPr>
          <a:xfrm>
            <a:off x="5842903" y="24533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9" type="ctrTitle"/>
          </p:nvPr>
        </p:nvSpPr>
        <p:spPr>
          <a:xfrm>
            <a:off x="5842903" y="3495275"/>
            <a:ext cx="2729100" cy="4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 sz="1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20" type="subTitle"/>
          </p:nvPr>
        </p:nvSpPr>
        <p:spPr>
          <a:xfrm>
            <a:off x="5842903" y="3893500"/>
            <a:ext cx="2729100" cy="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 sz="14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400"/>
              <a:buNone/>
              <a:defRPr>
                <a:solidFill>
                  <a:srgbClr val="1F1C5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ONE_COLUMN_TEXT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66" name="Google Shape;66;p1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5267775" y="2040625"/>
            <a:ext cx="2785200" cy="17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ONE_COLUMN_TEXT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5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0" name="Google Shape;70;p15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5953575" y="3447525"/>
            <a:ext cx="24303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2" type="title"/>
          </p:nvPr>
        </p:nvSpPr>
        <p:spPr>
          <a:xfrm>
            <a:off x="5953575" y="2949674"/>
            <a:ext cx="24303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ONE_COLUMN_TEXT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75" name="Google Shape;75;p1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5316193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2" type="title"/>
          </p:nvPr>
        </p:nvSpPr>
        <p:spPr>
          <a:xfrm>
            <a:off x="5316193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16"/>
          <p:cNvSpPr txBox="1"/>
          <p:nvPr>
            <p:ph idx="3" type="body"/>
          </p:nvPr>
        </p:nvSpPr>
        <p:spPr>
          <a:xfrm>
            <a:off x="1199212" y="3450300"/>
            <a:ext cx="26286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4" type="title"/>
          </p:nvPr>
        </p:nvSpPr>
        <p:spPr>
          <a:xfrm>
            <a:off x="1199212" y="2952450"/>
            <a:ext cx="26286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ONE_COLUMN_TEXT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82" name="Google Shape;82;p1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5" name="Google Shape;85;p17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7" name="Google Shape;87;p17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ONE_COLUMN_TEXT_1_1_1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Google Shape;90;p18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91" name="Google Shape;91;p18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4933300" y="18799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2" type="title"/>
          </p:nvPr>
        </p:nvSpPr>
        <p:spPr>
          <a:xfrm>
            <a:off x="4933300" y="15085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8"/>
          <p:cNvSpPr txBox="1"/>
          <p:nvPr>
            <p:ph idx="3" type="body"/>
          </p:nvPr>
        </p:nvSpPr>
        <p:spPr>
          <a:xfrm>
            <a:off x="4933300" y="3595175"/>
            <a:ext cx="25104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4" type="title"/>
          </p:nvPr>
        </p:nvSpPr>
        <p:spPr>
          <a:xfrm>
            <a:off x="4933300" y="3223775"/>
            <a:ext cx="25104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_HEADER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4288151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8" name="Google Shape;98;p19"/>
          <p:cNvSpPr txBox="1"/>
          <p:nvPr>
            <p:ph idx="1" type="subTitle"/>
          </p:nvPr>
        </p:nvSpPr>
        <p:spPr>
          <a:xfrm>
            <a:off x="5277851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99" name="Google Shape;99;p19"/>
          <p:cNvSpPr txBox="1"/>
          <p:nvPr>
            <p:ph hasCustomPrompt="1" idx="2" type="title"/>
          </p:nvPr>
        </p:nvSpPr>
        <p:spPr>
          <a:xfrm>
            <a:off x="5597951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ONLY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p20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02" name="Google Shape;102;p20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876325" y="1458975"/>
            <a:ext cx="45591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876325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876325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ONE_COLUMN_TEXT_1_1_1_3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21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05" name="Google Shape;105;p21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1010100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2" type="title"/>
          </p:nvPr>
        </p:nvSpPr>
        <p:spPr>
          <a:xfrm>
            <a:off x="1010088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21"/>
          <p:cNvSpPr txBox="1"/>
          <p:nvPr>
            <p:ph idx="3" type="body"/>
          </p:nvPr>
        </p:nvSpPr>
        <p:spPr>
          <a:xfrm>
            <a:off x="2891901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4" type="title"/>
          </p:nvPr>
        </p:nvSpPr>
        <p:spPr>
          <a:xfrm>
            <a:off x="2891894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21"/>
          <p:cNvSpPr txBox="1"/>
          <p:nvPr>
            <p:ph idx="5" type="body"/>
          </p:nvPr>
        </p:nvSpPr>
        <p:spPr>
          <a:xfrm>
            <a:off x="4773703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6" type="title"/>
          </p:nvPr>
        </p:nvSpPr>
        <p:spPr>
          <a:xfrm>
            <a:off x="4773701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21"/>
          <p:cNvSpPr txBox="1"/>
          <p:nvPr>
            <p:ph idx="7" type="body"/>
          </p:nvPr>
        </p:nvSpPr>
        <p:spPr>
          <a:xfrm>
            <a:off x="6655504" y="3819175"/>
            <a:ext cx="1478400" cy="73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8" type="title"/>
          </p:nvPr>
        </p:nvSpPr>
        <p:spPr>
          <a:xfrm>
            <a:off x="6655507" y="3321325"/>
            <a:ext cx="1478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_HEADER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012" scaled="0"/>
        </a:gra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2588250" y="1458975"/>
            <a:ext cx="3967500" cy="167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3083100" y="3087550"/>
            <a:ext cx="297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800"/>
              <a:buNone/>
              <a:defRPr>
                <a:solidFill>
                  <a:srgbClr val="1F1C5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17" name="Google Shape;117;p22"/>
          <p:cNvSpPr txBox="1"/>
          <p:nvPr>
            <p:ph hasCustomPrompt="1" idx="2" type="title"/>
          </p:nvPr>
        </p:nvSpPr>
        <p:spPr>
          <a:xfrm>
            <a:off x="3243150" y="792425"/>
            <a:ext cx="26577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ONE_COLUMN_TEXT_1_1_1_1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23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20" name="Google Shape;120;p23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46500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2" type="title"/>
          </p:nvPr>
        </p:nvSpPr>
        <p:spPr>
          <a:xfrm>
            <a:off x="346499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23"/>
          <p:cNvSpPr txBox="1"/>
          <p:nvPr>
            <p:ph idx="3" type="body"/>
          </p:nvPr>
        </p:nvSpPr>
        <p:spPr>
          <a:xfrm>
            <a:off x="835225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4" type="title"/>
          </p:nvPr>
        </p:nvSpPr>
        <p:spPr>
          <a:xfrm>
            <a:off x="835213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5" name="Google Shape;125;p23"/>
          <p:cNvSpPr txBox="1"/>
          <p:nvPr>
            <p:ph idx="5" type="body"/>
          </p:nvPr>
        </p:nvSpPr>
        <p:spPr>
          <a:xfrm>
            <a:off x="6094780" y="1971203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6" type="title"/>
          </p:nvPr>
        </p:nvSpPr>
        <p:spPr>
          <a:xfrm>
            <a:off x="6094778" y="1473360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23"/>
          <p:cNvSpPr txBox="1"/>
          <p:nvPr>
            <p:ph idx="7" type="body"/>
          </p:nvPr>
        </p:nvSpPr>
        <p:spPr>
          <a:xfrm>
            <a:off x="346500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8" type="title"/>
          </p:nvPr>
        </p:nvSpPr>
        <p:spPr>
          <a:xfrm>
            <a:off x="346499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3"/>
          <p:cNvSpPr txBox="1"/>
          <p:nvPr>
            <p:ph idx="9" type="body"/>
          </p:nvPr>
        </p:nvSpPr>
        <p:spPr>
          <a:xfrm>
            <a:off x="835225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3" type="title"/>
          </p:nvPr>
        </p:nvSpPr>
        <p:spPr>
          <a:xfrm>
            <a:off x="835213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" name="Google Shape;131;p23"/>
          <p:cNvSpPr txBox="1"/>
          <p:nvPr>
            <p:ph idx="14" type="body"/>
          </p:nvPr>
        </p:nvSpPr>
        <p:spPr>
          <a:xfrm>
            <a:off x="6094780" y="3882828"/>
            <a:ext cx="2214000" cy="7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5" type="title"/>
          </p:nvPr>
        </p:nvSpPr>
        <p:spPr>
          <a:xfrm>
            <a:off x="6094778" y="33849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 1">
  <p:cSld name="ONE_COLUMN_TEXT_1_1_1_1_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4" name="Google Shape;134;p2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35" name="Google Shape;135;p2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46499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2" type="title"/>
          </p:nvPr>
        </p:nvSpPr>
        <p:spPr>
          <a:xfrm>
            <a:off x="346499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8" name="Google Shape;138;p24"/>
          <p:cNvSpPr txBox="1"/>
          <p:nvPr>
            <p:ph idx="3" type="body"/>
          </p:nvPr>
        </p:nvSpPr>
        <p:spPr>
          <a:xfrm>
            <a:off x="835213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4" type="title"/>
          </p:nvPr>
        </p:nvSpPr>
        <p:spPr>
          <a:xfrm>
            <a:off x="835213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0" name="Google Shape;140;p24"/>
          <p:cNvSpPr txBox="1"/>
          <p:nvPr>
            <p:ph idx="5" type="body"/>
          </p:nvPr>
        </p:nvSpPr>
        <p:spPr>
          <a:xfrm>
            <a:off x="6094778" y="3508236"/>
            <a:ext cx="2214000" cy="11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1" name="Google Shape;141;p24"/>
          <p:cNvSpPr txBox="1"/>
          <p:nvPr>
            <p:ph idx="6" type="title"/>
          </p:nvPr>
        </p:nvSpPr>
        <p:spPr>
          <a:xfrm>
            <a:off x="6094778" y="3010385"/>
            <a:ext cx="22140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&amp; Credits">
  <p:cSld name="SECTION_HEADER_1_1_1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671150" y="-101475"/>
            <a:ext cx="3967500" cy="167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4" name="Google Shape;144;p25"/>
          <p:cNvSpPr txBox="1"/>
          <p:nvPr>
            <p:ph idx="1" type="subTitle"/>
          </p:nvPr>
        </p:nvSpPr>
        <p:spPr>
          <a:xfrm>
            <a:off x="671150" y="1450900"/>
            <a:ext cx="3742800" cy="15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1600"/>
              <a:buNone/>
              <a:defRPr sz="1600">
                <a:solidFill>
                  <a:srgbClr val="1F1C5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1C51"/>
              </a:buClr>
              <a:buSzPts val="2800"/>
              <a:buNone/>
              <a:defRPr sz="2800">
                <a:solidFill>
                  <a:srgbClr val="1F1C51"/>
                </a:solidFill>
              </a:defRPr>
            </a:lvl9pPr>
          </a:lstStyle>
          <a:p/>
        </p:txBody>
      </p:sp>
      <p:sp>
        <p:nvSpPr>
          <p:cNvPr id="145" name="Google Shape;145;p25"/>
          <p:cNvSpPr txBox="1"/>
          <p:nvPr/>
        </p:nvSpPr>
        <p:spPr>
          <a:xfrm>
            <a:off x="671150" y="3275775"/>
            <a:ext cx="3387600" cy="7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including icons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, infographics &amp; images by </a:t>
            </a:r>
            <a:r>
              <a:rPr b="1" lang="en" sz="1100">
                <a:solidFill>
                  <a:schemeClr val="lt2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rPr>
              <a:t> and illustrations by </a:t>
            </a:r>
            <a:r>
              <a:rPr lang="en" sz="1100">
                <a:solidFill>
                  <a:schemeClr val="hlink"/>
                </a:solidFill>
                <a:uFill>
                  <a:noFill/>
                </a:uFill>
                <a:latin typeface="DM Sans"/>
                <a:ea typeface="DM Sans"/>
                <a:cs typeface="DM Sans"/>
                <a:sym typeface="DM Sans"/>
                <a:hlinkClick r:id="rId5"/>
              </a:rPr>
              <a:t>Stories</a:t>
            </a:r>
            <a:endParaRPr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lt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TWO_COLUMNS_1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48" name="Google Shape;148;p26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49" name="Google Shape;149;p26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626625" y="877875"/>
            <a:ext cx="7322400" cy="32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cxnSp>
        <p:nvCxnSpPr>
          <p:cNvPr id="17" name="Google Shape;17;p4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18" name="Google Shape;18;p4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" type="body"/>
          </p:nvPr>
        </p:nvSpPr>
        <p:spPr>
          <a:xfrm>
            <a:off x="722600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4807302" y="1335775"/>
            <a:ext cx="3614100" cy="32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2" name="Google Shape;22;p5"/>
          <p:cNvCxnSpPr/>
          <p:nvPr/>
        </p:nvCxnSpPr>
        <p:spPr>
          <a:xfrm>
            <a:off x="395000" y="7604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3" name="Google Shape;23;p5"/>
          <p:cNvSpPr txBox="1"/>
          <p:nvPr>
            <p:ph type="title"/>
          </p:nvPr>
        </p:nvSpPr>
        <p:spPr>
          <a:xfrm>
            <a:off x="779025" y="4905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6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6" name="Google Shape;26;p6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7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9" name="Google Shape;29;p7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626625" y="1404600"/>
            <a:ext cx="2785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5554975" y="526350"/>
            <a:ext cx="2730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626625" y="1515050"/>
            <a:ext cx="19407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 sz="1400">
                <a:latin typeface="Viga"/>
                <a:ea typeface="Viga"/>
                <a:cs typeface="Viga"/>
                <a:sym typeface="Vig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iga"/>
              <a:buNone/>
              <a:defRPr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626625" y="2266850"/>
            <a:ext cx="2925900" cy="23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36" name="Google Shape;36;p9"/>
          <p:cNvCxnSpPr/>
          <p:nvPr/>
        </p:nvCxnSpPr>
        <p:spPr>
          <a:xfrm>
            <a:off x="242600" y="608025"/>
            <a:ext cx="89883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37" name="Google Shape;37;p9"/>
          <p:cNvSpPr txBox="1"/>
          <p:nvPr>
            <p:ph type="title"/>
          </p:nvPr>
        </p:nvSpPr>
        <p:spPr>
          <a:xfrm>
            <a:off x="626625" y="338175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8BE3FF"/>
            </a:gs>
            <a:gs pos="100000">
              <a:srgbClr val="ACFFD9"/>
            </a:gs>
          </a:gsLst>
          <a:lin ang="5400700" scaled="0"/>
        </a:gra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type="title"/>
          </p:nvPr>
        </p:nvSpPr>
        <p:spPr>
          <a:xfrm>
            <a:off x="4979375" y="2028425"/>
            <a:ext cx="3572400" cy="5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4979375" y="2568125"/>
            <a:ext cx="2785200" cy="21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iga"/>
              <a:buNone/>
              <a:defRPr sz="2800">
                <a:solidFill>
                  <a:schemeClr val="lt2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Relationship Id="rId4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ctrTitle"/>
          </p:nvPr>
        </p:nvSpPr>
        <p:spPr>
          <a:xfrm>
            <a:off x="3344100" y="-120200"/>
            <a:ext cx="5799900" cy="291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Analiză experimentală a protocolului TLS 1.3</a:t>
            </a:r>
            <a:endParaRPr sz="3300">
              <a:solidFill>
                <a:schemeClr val="lt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55" name="Google Shape;155;p27"/>
          <p:cNvSpPr txBox="1"/>
          <p:nvPr>
            <p:ph idx="1" type="subTitle"/>
          </p:nvPr>
        </p:nvSpPr>
        <p:spPr>
          <a:xfrm>
            <a:off x="3693350" y="3518775"/>
            <a:ext cx="5392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</a:rPr>
              <a:t>Student: Hasan Bogdan</a:t>
            </a:r>
            <a:endParaRPr sz="17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</a:rPr>
              <a:t>Coordonator Științific: Conf.Dr.Ing. Octavian CATRINA </a:t>
            </a:r>
            <a:endParaRPr sz="1700">
              <a:solidFill>
                <a:schemeClr val="lt2"/>
              </a:solidFill>
            </a:endParaRPr>
          </a:p>
        </p:txBody>
      </p:sp>
      <p:grpSp>
        <p:nvGrpSpPr>
          <p:cNvPr id="156" name="Google Shape;156;p27"/>
          <p:cNvGrpSpPr/>
          <p:nvPr/>
        </p:nvGrpSpPr>
        <p:grpSpPr>
          <a:xfrm>
            <a:off x="196283" y="190325"/>
            <a:ext cx="3417941" cy="5058779"/>
            <a:chOff x="196269" y="-35131"/>
            <a:chExt cx="4117010" cy="5284424"/>
          </a:xfrm>
        </p:grpSpPr>
        <p:grpSp>
          <p:nvGrpSpPr>
            <p:cNvPr id="157" name="Google Shape;157;p27"/>
            <p:cNvGrpSpPr/>
            <p:nvPr/>
          </p:nvGrpSpPr>
          <p:grpSpPr>
            <a:xfrm>
              <a:off x="196269" y="-35131"/>
              <a:ext cx="4117010" cy="4393434"/>
              <a:chOff x="43869" y="-35131"/>
              <a:chExt cx="4117010" cy="4393434"/>
            </a:xfrm>
          </p:grpSpPr>
          <p:sp>
            <p:nvSpPr>
              <p:cNvPr id="158" name="Google Shape;158;p27"/>
              <p:cNvSpPr/>
              <p:nvPr/>
            </p:nvSpPr>
            <p:spPr>
              <a:xfrm>
                <a:off x="3778000" y="1055743"/>
                <a:ext cx="227152" cy="225698"/>
              </a:xfrm>
              <a:custGeom>
                <a:rect b="b" l="l" r="r" t="t"/>
                <a:pathLst>
                  <a:path extrusionOk="0" h="2336" w="2428">
                    <a:moveTo>
                      <a:pt x="1260" y="1"/>
                    </a:moveTo>
                    <a:cubicBezTo>
                      <a:pt x="788" y="1"/>
                      <a:pt x="361" y="285"/>
                      <a:pt x="181" y="723"/>
                    </a:cubicBezTo>
                    <a:cubicBezTo>
                      <a:pt x="0" y="1158"/>
                      <a:pt x="100" y="1661"/>
                      <a:pt x="434" y="1994"/>
                    </a:cubicBezTo>
                    <a:cubicBezTo>
                      <a:pt x="657" y="2217"/>
                      <a:pt x="956" y="2336"/>
                      <a:pt x="1259" y="2336"/>
                    </a:cubicBezTo>
                    <a:cubicBezTo>
                      <a:pt x="1410" y="2336"/>
                      <a:pt x="1562" y="2307"/>
                      <a:pt x="1707" y="2247"/>
                    </a:cubicBezTo>
                    <a:cubicBezTo>
                      <a:pt x="2143" y="2067"/>
                      <a:pt x="2427" y="1640"/>
                      <a:pt x="2427" y="1168"/>
                    </a:cubicBezTo>
                    <a:cubicBezTo>
                      <a:pt x="2427" y="524"/>
                      <a:pt x="1904" y="1"/>
                      <a:pt x="1260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9" name="Google Shape;159;p27"/>
              <p:cNvGrpSpPr/>
              <p:nvPr/>
            </p:nvGrpSpPr>
            <p:grpSpPr>
              <a:xfrm>
                <a:off x="43869" y="-35131"/>
                <a:ext cx="4117010" cy="4393434"/>
                <a:chOff x="-6861500" y="-774675"/>
                <a:chExt cx="4221275" cy="4504700"/>
              </a:xfrm>
            </p:grpSpPr>
            <p:sp>
              <p:nvSpPr>
                <p:cNvPr id="160" name="Google Shape;160;p27"/>
                <p:cNvSpPr/>
                <p:nvPr/>
              </p:nvSpPr>
              <p:spPr>
                <a:xfrm>
                  <a:off x="-5567850" y="2977775"/>
                  <a:ext cx="2509100" cy="191100"/>
                </a:xfrm>
                <a:custGeom>
                  <a:rect b="b" l="l" r="r" t="t"/>
                  <a:pathLst>
                    <a:path extrusionOk="0" h="7644" w="100364">
                      <a:moveTo>
                        <a:pt x="7924" y="0"/>
                      </a:moveTo>
                      <a:lnTo>
                        <a:pt x="1" y="7643"/>
                      </a:lnTo>
                      <a:lnTo>
                        <a:pt x="100364" y="7643"/>
                      </a:lnTo>
                      <a:lnTo>
                        <a:pt x="9244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27"/>
                <p:cNvSpPr/>
                <p:nvPr/>
              </p:nvSpPr>
              <p:spPr>
                <a:xfrm>
                  <a:off x="-5576575" y="2971225"/>
                  <a:ext cx="2526575" cy="204150"/>
                </a:xfrm>
                <a:custGeom>
                  <a:rect b="b" l="l" r="r" t="t"/>
                  <a:pathLst>
                    <a:path extrusionOk="0" h="8166" w="101063">
                      <a:moveTo>
                        <a:pt x="92685" y="523"/>
                      </a:moveTo>
                      <a:lnTo>
                        <a:pt x="100069" y="7645"/>
                      </a:lnTo>
                      <a:lnTo>
                        <a:pt x="994" y="7645"/>
                      </a:lnTo>
                      <a:lnTo>
                        <a:pt x="8378" y="523"/>
                      </a:lnTo>
                      <a:close/>
                      <a:moveTo>
                        <a:pt x="8273" y="1"/>
                      </a:moveTo>
                      <a:cubicBezTo>
                        <a:pt x="8206" y="1"/>
                        <a:pt x="8141" y="27"/>
                        <a:pt x="8092" y="75"/>
                      </a:cubicBezTo>
                      <a:lnTo>
                        <a:pt x="170" y="7718"/>
                      </a:lnTo>
                      <a:cubicBezTo>
                        <a:pt x="0" y="7881"/>
                        <a:pt x="115" y="8166"/>
                        <a:pt x="350" y="8166"/>
                      </a:cubicBezTo>
                      <a:lnTo>
                        <a:pt x="100713" y="8166"/>
                      </a:lnTo>
                      <a:cubicBezTo>
                        <a:pt x="100948" y="8166"/>
                        <a:pt x="101063" y="7880"/>
                        <a:pt x="100893" y="7718"/>
                      </a:cubicBezTo>
                      <a:lnTo>
                        <a:pt x="92971" y="75"/>
                      </a:lnTo>
                      <a:cubicBezTo>
                        <a:pt x="92922" y="27"/>
                        <a:pt x="92857" y="1"/>
                        <a:pt x="9279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27"/>
                <p:cNvSpPr/>
                <p:nvPr/>
              </p:nvSpPr>
              <p:spPr>
                <a:xfrm>
                  <a:off x="-5367125" y="2980250"/>
                  <a:ext cx="2029575" cy="142450"/>
                </a:xfrm>
                <a:custGeom>
                  <a:rect b="b" l="l" r="r" t="t"/>
                  <a:pathLst>
                    <a:path extrusionOk="0" h="5698" w="81183">
                      <a:moveTo>
                        <a:pt x="40592" y="0"/>
                      </a:moveTo>
                      <a:cubicBezTo>
                        <a:pt x="18173" y="0"/>
                        <a:pt x="0" y="1276"/>
                        <a:pt x="0" y="2849"/>
                      </a:cubicBezTo>
                      <a:cubicBezTo>
                        <a:pt x="0" y="4421"/>
                        <a:pt x="18173" y="5698"/>
                        <a:pt x="40592" y="5698"/>
                      </a:cubicBezTo>
                      <a:cubicBezTo>
                        <a:pt x="63009" y="5698"/>
                        <a:pt x="81183" y="4423"/>
                        <a:pt x="81183" y="2849"/>
                      </a:cubicBezTo>
                      <a:cubicBezTo>
                        <a:pt x="81183" y="1276"/>
                        <a:pt x="63009" y="0"/>
                        <a:pt x="4059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27"/>
                <p:cNvSpPr/>
                <p:nvPr/>
              </p:nvSpPr>
              <p:spPr>
                <a:xfrm>
                  <a:off x="-5567850" y="3168850"/>
                  <a:ext cx="2509100" cy="177150"/>
                </a:xfrm>
                <a:custGeom>
                  <a:rect b="b" l="l" r="r" t="t"/>
                  <a:pathLst>
                    <a:path extrusionOk="0" h="7086" w="100364">
                      <a:moveTo>
                        <a:pt x="1" y="0"/>
                      </a:moveTo>
                      <a:lnTo>
                        <a:pt x="1" y="7085"/>
                      </a:lnTo>
                      <a:lnTo>
                        <a:pt x="100364" y="7085"/>
                      </a:lnTo>
                      <a:lnTo>
                        <a:pt x="100364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" name="Google Shape;164;p27"/>
                <p:cNvSpPr/>
                <p:nvPr/>
              </p:nvSpPr>
              <p:spPr>
                <a:xfrm>
                  <a:off x="-5574350" y="3162350"/>
                  <a:ext cx="2522125" cy="190150"/>
                </a:xfrm>
                <a:custGeom>
                  <a:rect b="b" l="l" r="r" t="t"/>
                  <a:pathLst>
                    <a:path extrusionOk="0" h="7606" w="100885">
                      <a:moveTo>
                        <a:pt x="100364" y="521"/>
                      </a:moveTo>
                      <a:lnTo>
                        <a:pt x="100364" y="7085"/>
                      </a:lnTo>
                      <a:lnTo>
                        <a:pt x="521" y="7085"/>
                      </a:lnTo>
                      <a:lnTo>
                        <a:pt x="521" y="521"/>
                      </a:lnTo>
                      <a:close/>
                      <a:moveTo>
                        <a:pt x="261" y="0"/>
                      </a:moveTo>
                      <a:cubicBezTo>
                        <a:pt x="117" y="0"/>
                        <a:pt x="1" y="116"/>
                        <a:pt x="1" y="260"/>
                      </a:cubicBezTo>
                      <a:lnTo>
                        <a:pt x="1" y="7345"/>
                      </a:lnTo>
                      <a:cubicBezTo>
                        <a:pt x="1" y="7488"/>
                        <a:pt x="117" y="7606"/>
                        <a:pt x="261" y="7606"/>
                      </a:cubicBezTo>
                      <a:lnTo>
                        <a:pt x="100624" y="7606"/>
                      </a:lnTo>
                      <a:cubicBezTo>
                        <a:pt x="100768" y="7606"/>
                        <a:pt x="100884" y="7488"/>
                        <a:pt x="100884" y="7345"/>
                      </a:cubicBezTo>
                      <a:lnTo>
                        <a:pt x="100884" y="260"/>
                      </a:lnTo>
                      <a:cubicBezTo>
                        <a:pt x="100884" y="116"/>
                        <a:pt x="100768" y="0"/>
                        <a:pt x="10062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" name="Google Shape;165;p27"/>
                <p:cNvSpPr/>
                <p:nvPr/>
              </p:nvSpPr>
              <p:spPr>
                <a:xfrm>
                  <a:off x="-5745350" y="3345975"/>
                  <a:ext cx="2864125" cy="191100"/>
                </a:xfrm>
                <a:custGeom>
                  <a:rect b="b" l="l" r="r" t="t"/>
                  <a:pathLst>
                    <a:path extrusionOk="0" h="7644" w="114565">
                      <a:moveTo>
                        <a:pt x="7101" y="0"/>
                      </a:moveTo>
                      <a:lnTo>
                        <a:pt x="0" y="7644"/>
                      </a:lnTo>
                      <a:lnTo>
                        <a:pt x="114565" y="7644"/>
                      </a:lnTo>
                      <a:lnTo>
                        <a:pt x="107464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" name="Google Shape;166;p27"/>
                <p:cNvSpPr/>
                <p:nvPr/>
              </p:nvSpPr>
              <p:spPr>
                <a:xfrm>
                  <a:off x="-5753975" y="3339475"/>
                  <a:ext cx="2881375" cy="204100"/>
                </a:xfrm>
                <a:custGeom>
                  <a:rect b="b" l="l" r="r" t="t"/>
                  <a:pathLst>
                    <a:path extrusionOk="0" h="8164" w="115255">
                      <a:moveTo>
                        <a:pt x="107696" y="521"/>
                      </a:moveTo>
                      <a:lnTo>
                        <a:pt x="114313" y="7643"/>
                      </a:lnTo>
                      <a:lnTo>
                        <a:pt x="943" y="7643"/>
                      </a:lnTo>
                      <a:lnTo>
                        <a:pt x="7559" y="521"/>
                      </a:lnTo>
                      <a:close/>
                      <a:moveTo>
                        <a:pt x="7446" y="0"/>
                      </a:moveTo>
                      <a:cubicBezTo>
                        <a:pt x="7373" y="0"/>
                        <a:pt x="7304" y="30"/>
                        <a:pt x="7255" y="84"/>
                      </a:cubicBezTo>
                      <a:lnTo>
                        <a:pt x="155" y="7727"/>
                      </a:lnTo>
                      <a:cubicBezTo>
                        <a:pt x="0" y="7893"/>
                        <a:pt x="119" y="8164"/>
                        <a:pt x="345" y="8164"/>
                      </a:cubicBezTo>
                      <a:lnTo>
                        <a:pt x="114910" y="8164"/>
                      </a:lnTo>
                      <a:cubicBezTo>
                        <a:pt x="115136" y="8164"/>
                        <a:pt x="115255" y="7894"/>
                        <a:pt x="115100" y="7727"/>
                      </a:cubicBezTo>
                      <a:lnTo>
                        <a:pt x="108000" y="84"/>
                      </a:lnTo>
                      <a:cubicBezTo>
                        <a:pt x="107951" y="30"/>
                        <a:pt x="107882" y="0"/>
                        <a:pt x="10780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" name="Google Shape;167;p27"/>
                <p:cNvSpPr/>
                <p:nvPr/>
              </p:nvSpPr>
              <p:spPr>
                <a:xfrm>
                  <a:off x="-5744850" y="3537050"/>
                  <a:ext cx="2863125" cy="186475"/>
                </a:xfrm>
                <a:custGeom>
                  <a:rect b="b" l="l" r="r" t="t"/>
                  <a:pathLst>
                    <a:path extrusionOk="0" h="7459" w="114525">
                      <a:moveTo>
                        <a:pt x="1" y="1"/>
                      </a:moveTo>
                      <a:lnTo>
                        <a:pt x="1" y="7459"/>
                      </a:lnTo>
                      <a:lnTo>
                        <a:pt x="114524" y="7459"/>
                      </a:lnTo>
                      <a:lnTo>
                        <a:pt x="114524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" name="Google Shape;168;p27"/>
                <p:cNvSpPr/>
                <p:nvPr/>
              </p:nvSpPr>
              <p:spPr>
                <a:xfrm>
                  <a:off x="-5751350" y="3530550"/>
                  <a:ext cx="2876125" cy="199475"/>
                </a:xfrm>
                <a:custGeom>
                  <a:rect b="b" l="l" r="r" t="t"/>
                  <a:pathLst>
                    <a:path extrusionOk="0" h="7979" w="115045">
                      <a:moveTo>
                        <a:pt x="114524" y="521"/>
                      </a:moveTo>
                      <a:lnTo>
                        <a:pt x="114524" y="7458"/>
                      </a:lnTo>
                      <a:lnTo>
                        <a:pt x="521" y="7458"/>
                      </a:lnTo>
                      <a:lnTo>
                        <a:pt x="521" y="521"/>
                      </a:lnTo>
                      <a:close/>
                      <a:moveTo>
                        <a:pt x="261" y="0"/>
                      </a:moveTo>
                      <a:cubicBezTo>
                        <a:pt x="117" y="0"/>
                        <a:pt x="1" y="116"/>
                        <a:pt x="1" y="261"/>
                      </a:cubicBezTo>
                      <a:lnTo>
                        <a:pt x="1" y="7719"/>
                      </a:lnTo>
                      <a:cubicBezTo>
                        <a:pt x="1" y="7861"/>
                        <a:pt x="117" y="7979"/>
                        <a:pt x="261" y="7979"/>
                      </a:cubicBezTo>
                      <a:lnTo>
                        <a:pt x="114784" y="7979"/>
                      </a:lnTo>
                      <a:cubicBezTo>
                        <a:pt x="114928" y="7979"/>
                        <a:pt x="115044" y="7861"/>
                        <a:pt x="115044" y="7719"/>
                      </a:cubicBezTo>
                      <a:lnTo>
                        <a:pt x="115044" y="261"/>
                      </a:lnTo>
                      <a:cubicBezTo>
                        <a:pt x="115044" y="116"/>
                        <a:pt x="114928" y="0"/>
                        <a:pt x="11478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" name="Google Shape;169;p27"/>
                <p:cNvSpPr/>
                <p:nvPr/>
              </p:nvSpPr>
              <p:spPr>
                <a:xfrm>
                  <a:off x="-4347575" y="-413325"/>
                  <a:ext cx="466400" cy="1692575"/>
                </a:xfrm>
                <a:custGeom>
                  <a:rect b="b" l="l" r="r" t="t"/>
                  <a:pathLst>
                    <a:path extrusionOk="0" h="67703" w="18656">
                      <a:moveTo>
                        <a:pt x="18135" y="0"/>
                      </a:moveTo>
                      <a:lnTo>
                        <a:pt x="18135" y="19792"/>
                      </a:lnTo>
                      <a:lnTo>
                        <a:pt x="0" y="19792"/>
                      </a:lnTo>
                      <a:lnTo>
                        <a:pt x="0" y="67703"/>
                      </a:lnTo>
                      <a:lnTo>
                        <a:pt x="521" y="67703"/>
                      </a:lnTo>
                      <a:lnTo>
                        <a:pt x="521" y="20313"/>
                      </a:lnTo>
                      <a:lnTo>
                        <a:pt x="18655" y="20313"/>
                      </a:lnTo>
                      <a:lnTo>
                        <a:pt x="18655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" name="Google Shape;170;p27"/>
                <p:cNvSpPr/>
                <p:nvPr/>
              </p:nvSpPr>
              <p:spPr>
                <a:xfrm>
                  <a:off x="-4170425" y="-413325"/>
                  <a:ext cx="13050" cy="495700"/>
                </a:xfrm>
                <a:custGeom>
                  <a:rect b="b" l="l" r="r" t="t"/>
                  <a:pathLst>
                    <a:path extrusionOk="0" h="19828" w="522">
                      <a:moveTo>
                        <a:pt x="0" y="0"/>
                      </a:moveTo>
                      <a:lnTo>
                        <a:pt x="0" y="19828"/>
                      </a:lnTo>
                      <a:lnTo>
                        <a:pt x="521" y="19828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" name="Google Shape;171;p27"/>
                <p:cNvSpPr/>
                <p:nvPr/>
              </p:nvSpPr>
              <p:spPr>
                <a:xfrm>
                  <a:off x="-6823850" y="1135200"/>
                  <a:ext cx="2414425" cy="330175"/>
                </a:xfrm>
                <a:custGeom>
                  <a:rect b="b" l="l" r="r" t="t"/>
                  <a:pathLst>
                    <a:path extrusionOk="0" h="13207" w="96577">
                      <a:moveTo>
                        <a:pt x="1" y="1"/>
                      </a:moveTo>
                      <a:lnTo>
                        <a:pt x="1" y="521"/>
                      </a:lnTo>
                      <a:lnTo>
                        <a:pt x="16928" y="521"/>
                      </a:lnTo>
                      <a:lnTo>
                        <a:pt x="16928" y="13207"/>
                      </a:lnTo>
                      <a:lnTo>
                        <a:pt x="96576" y="13207"/>
                      </a:lnTo>
                      <a:lnTo>
                        <a:pt x="96576" y="12686"/>
                      </a:lnTo>
                      <a:lnTo>
                        <a:pt x="17449" y="12686"/>
                      </a:lnTo>
                      <a:lnTo>
                        <a:pt x="17449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" name="Google Shape;172;p27"/>
                <p:cNvSpPr/>
                <p:nvPr/>
              </p:nvSpPr>
              <p:spPr>
                <a:xfrm>
                  <a:off x="-5009350" y="-730475"/>
                  <a:ext cx="330175" cy="1698300"/>
                </a:xfrm>
                <a:custGeom>
                  <a:rect b="b" l="l" r="r" t="t"/>
                  <a:pathLst>
                    <a:path extrusionOk="0" h="67932" w="13207">
                      <a:moveTo>
                        <a:pt x="10232" y="1"/>
                      </a:moveTo>
                      <a:lnTo>
                        <a:pt x="10232" y="17747"/>
                      </a:lnTo>
                      <a:lnTo>
                        <a:pt x="1" y="17747"/>
                      </a:lnTo>
                      <a:lnTo>
                        <a:pt x="1" y="29725"/>
                      </a:lnTo>
                      <a:lnTo>
                        <a:pt x="12686" y="29725"/>
                      </a:lnTo>
                      <a:lnTo>
                        <a:pt x="12686" y="67931"/>
                      </a:lnTo>
                      <a:lnTo>
                        <a:pt x="13207" y="67931"/>
                      </a:lnTo>
                      <a:lnTo>
                        <a:pt x="13207" y="29204"/>
                      </a:lnTo>
                      <a:lnTo>
                        <a:pt x="522" y="29204"/>
                      </a:lnTo>
                      <a:lnTo>
                        <a:pt x="522" y="18267"/>
                      </a:lnTo>
                      <a:lnTo>
                        <a:pt x="10752" y="18267"/>
                      </a:lnTo>
                      <a:lnTo>
                        <a:pt x="10752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" name="Google Shape;173;p27"/>
                <p:cNvSpPr/>
                <p:nvPr/>
              </p:nvSpPr>
              <p:spPr>
                <a:xfrm>
                  <a:off x="-3352000" y="-327750"/>
                  <a:ext cx="323675" cy="927275"/>
                </a:xfrm>
                <a:custGeom>
                  <a:rect b="b" l="l" r="r" t="t"/>
                  <a:pathLst>
                    <a:path extrusionOk="0" h="37091" w="12947">
                      <a:moveTo>
                        <a:pt x="6957" y="1"/>
                      </a:moveTo>
                      <a:lnTo>
                        <a:pt x="6957" y="11049"/>
                      </a:lnTo>
                      <a:lnTo>
                        <a:pt x="0" y="11049"/>
                      </a:lnTo>
                      <a:lnTo>
                        <a:pt x="0" y="37090"/>
                      </a:lnTo>
                      <a:lnTo>
                        <a:pt x="521" y="37090"/>
                      </a:lnTo>
                      <a:lnTo>
                        <a:pt x="521" y="11569"/>
                      </a:lnTo>
                      <a:lnTo>
                        <a:pt x="7477" y="11569"/>
                      </a:lnTo>
                      <a:lnTo>
                        <a:pt x="7477" y="521"/>
                      </a:lnTo>
                      <a:lnTo>
                        <a:pt x="12947" y="521"/>
                      </a:lnTo>
                      <a:lnTo>
                        <a:pt x="12947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" name="Google Shape;174;p27"/>
                <p:cNvSpPr/>
                <p:nvPr/>
              </p:nvSpPr>
              <p:spPr>
                <a:xfrm>
                  <a:off x="-5602700" y="-454250"/>
                  <a:ext cx="156250" cy="992375"/>
                </a:xfrm>
                <a:custGeom>
                  <a:rect b="b" l="l" r="r" t="t"/>
                  <a:pathLst>
                    <a:path extrusionOk="0" h="39695" w="6250">
                      <a:moveTo>
                        <a:pt x="0" y="0"/>
                      </a:moveTo>
                      <a:lnTo>
                        <a:pt x="0" y="14432"/>
                      </a:lnTo>
                      <a:lnTo>
                        <a:pt x="5730" y="20160"/>
                      </a:lnTo>
                      <a:lnTo>
                        <a:pt x="5730" y="39695"/>
                      </a:lnTo>
                      <a:lnTo>
                        <a:pt x="6249" y="39695"/>
                      </a:lnTo>
                      <a:lnTo>
                        <a:pt x="6249" y="19945"/>
                      </a:lnTo>
                      <a:lnTo>
                        <a:pt x="521" y="14216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" name="Google Shape;175;p27"/>
                <p:cNvSpPr/>
                <p:nvPr/>
              </p:nvSpPr>
              <p:spPr>
                <a:xfrm>
                  <a:off x="-6721550" y="603225"/>
                  <a:ext cx="910525" cy="309700"/>
                </a:xfrm>
                <a:custGeom>
                  <a:rect b="b" l="l" r="r" t="t"/>
                  <a:pathLst>
                    <a:path extrusionOk="0" h="12388" w="36421">
                      <a:moveTo>
                        <a:pt x="0" y="0"/>
                      </a:moveTo>
                      <a:lnTo>
                        <a:pt x="0" y="521"/>
                      </a:lnTo>
                      <a:lnTo>
                        <a:pt x="21020" y="521"/>
                      </a:lnTo>
                      <a:lnTo>
                        <a:pt x="21020" y="12388"/>
                      </a:lnTo>
                      <a:lnTo>
                        <a:pt x="36421" y="12388"/>
                      </a:lnTo>
                      <a:lnTo>
                        <a:pt x="36421" y="11867"/>
                      </a:lnTo>
                      <a:lnTo>
                        <a:pt x="21540" y="11867"/>
                      </a:lnTo>
                      <a:lnTo>
                        <a:pt x="21540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" name="Google Shape;176;p27"/>
                <p:cNvSpPr/>
                <p:nvPr/>
              </p:nvSpPr>
              <p:spPr>
                <a:xfrm>
                  <a:off x="-6138425" y="2512600"/>
                  <a:ext cx="681750" cy="569200"/>
                </a:xfrm>
                <a:custGeom>
                  <a:rect b="b" l="l" r="r" t="t"/>
                  <a:pathLst>
                    <a:path extrusionOk="0" h="22768" w="27270">
                      <a:moveTo>
                        <a:pt x="26750" y="1"/>
                      </a:moveTo>
                      <a:lnTo>
                        <a:pt x="26750" y="10379"/>
                      </a:lnTo>
                      <a:lnTo>
                        <a:pt x="19792" y="10379"/>
                      </a:lnTo>
                      <a:lnTo>
                        <a:pt x="19792" y="22247"/>
                      </a:lnTo>
                      <a:lnTo>
                        <a:pt x="1" y="22247"/>
                      </a:lnTo>
                      <a:lnTo>
                        <a:pt x="1" y="22768"/>
                      </a:lnTo>
                      <a:lnTo>
                        <a:pt x="20313" y="22768"/>
                      </a:lnTo>
                      <a:lnTo>
                        <a:pt x="20313" y="10900"/>
                      </a:lnTo>
                      <a:lnTo>
                        <a:pt x="27269" y="10900"/>
                      </a:lnTo>
                      <a:lnTo>
                        <a:pt x="27269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" name="Google Shape;177;p27"/>
                <p:cNvSpPr/>
                <p:nvPr/>
              </p:nvSpPr>
              <p:spPr>
                <a:xfrm>
                  <a:off x="-3556625" y="2553500"/>
                  <a:ext cx="865900" cy="405525"/>
                </a:xfrm>
                <a:custGeom>
                  <a:rect b="b" l="l" r="r" t="t"/>
                  <a:pathLst>
                    <a:path extrusionOk="0" h="16221" w="34636">
                      <a:moveTo>
                        <a:pt x="1" y="0"/>
                      </a:moveTo>
                      <a:lnTo>
                        <a:pt x="1" y="11310"/>
                      </a:lnTo>
                      <a:lnTo>
                        <a:pt x="16481" y="11310"/>
                      </a:lnTo>
                      <a:lnTo>
                        <a:pt x="16481" y="6809"/>
                      </a:lnTo>
                      <a:lnTo>
                        <a:pt x="20462" y="6809"/>
                      </a:lnTo>
                      <a:lnTo>
                        <a:pt x="20462" y="16220"/>
                      </a:lnTo>
                      <a:lnTo>
                        <a:pt x="34636" y="16220"/>
                      </a:lnTo>
                      <a:lnTo>
                        <a:pt x="34636" y="15700"/>
                      </a:lnTo>
                      <a:lnTo>
                        <a:pt x="20983" y="15700"/>
                      </a:lnTo>
                      <a:lnTo>
                        <a:pt x="20983" y="6289"/>
                      </a:lnTo>
                      <a:lnTo>
                        <a:pt x="15960" y="6289"/>
                      </a:lnTo>
                      <a:lnTo>
                        <a:pt x="15960" y="10790"/>
                      </a:lnTo>
                      <a:lnTo>
                        <a:pt x="521" y="10790"/>
                      </a:lnTo>
                      <a:lnTo>
                        <a:pt x="521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" name="Google Shape;178;p27"/>
                <p:cNvSpPr/>
                <p:nvPr/>
              </p:nvSpPr>
              <p:spPr>
                <a:xfrm>
                  <a:off x="-3919200" y="-44250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0"/>
                      </a:moveTo>
                      <a:cubicBezTo>
                        <a:pt x="788" y="0"/>
                        <a:pt x="363" y="285"/>
                        <a:pt x="181" y="720"/>
                      </a:cubicBezTo>
                      <a:cubicBezTo>
                        <a:pt x="1" y="1156"/>
                        <a:pt x="101" y="1659"/>
                        <a:pt x="434" y="1993"/>
                      </a:cubicBezTo>
                      <a:cubicBezTo>
                        <a:pt x="658" y="2217"/>
                        <a:pt x="956" y="2335"/>
                        <a:pt x="1260" y="2335"/>
                      </a:cubicBezTo>
                      <a:cubicBezTo>
                        <a:pt x="1411" y="2335"/>
                        <a:pt x="1562" y="2306"/>
                        <a:pt x="1707" y="2246"/>
                      </a:cubicBezTo>
                      <a:cubicBezTo>
                        <a:pt x="2143" y="2066"/>
                        <a:pt x="2427" y="1640"/>
                        <a:pt x="2427" y="1167"/>
                      </a:cubicBezTo>
                      <a:cubicBezTo>
                        <a:pt x="2427" y="523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" name="Google Shape;179;p27"/>
                <p:cNvSpPr/>
                <p:nvPr/>
              </p:nvSpPr>
              <p:spPr>
                <a:xfrm>
                  <a:off x="-3926225" y="-4490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1" y="521"/>
                      </a:moveTo>
                      <a:lnTo>
                        <a:pt x="1541" y="523"/>
                      </a:lnTo>
                      <a:cubicBezTo>
                        <a:pt x="2042" y="523"/>
                        <a:pt x="2448" y="928"/>
                        <a:pt x="2448" y="1428"/>
                      </a:cubicBezTo>
                      <a:cubicBezTo>
                        <a:pt x="2448" y="1795"/>
                        <a:pt x="2228" y="2126"/>
                        <a:pt x="1888" y="2266"/>
                      </a:cubicBezTo>
                      <a:cubicBezTo>
                        <a:pt x="1776" y="2313"/>
                        <a:pt x="1658" y="2335"/>
                        <a:pt x="1541" y="2335"/>
                      </a:cubicBezTo>
                      <a:cubicBezTo>
                        <a:pt x="1305" y="2335"/>
                        <a:pt x="1072" y="2243"/>
                        <a:pt x="899" y="2070"/>
                      </a:cubicBezTo>
                      <a:cubicBezTo>
                        <a:pt x="640" y="1811"/>
                        <a:pt x="563" y="1420"/>
                        <a:pt x="703" y="1081"/>
                      </a:cubicBezTo>
                      <a:cubicBezTo>
                        <a:pt x="843" y="743"/>
                        <a:pt x="1174" y="521"/>
                        <a:pt x="1541" y="521"/>
                      </a:cubicBezTo>
                      <a:close/>
                      <a:moveTo>
                        <a:pt x="1541" y="1"/>
                      </a:moveTo>
                      <a:cubicBezTo>
                        <a:pt x="1169" y="1"/>
                        <a:pt x="804" y="146"/>
                        <a:pt x="531" y="418"/>
                      </a:cubicBezTo>
                      <a:cubicBezTo>
                        <a:pt x="123" y="828"/>
                        <a:pt x="1" y="1442"/>
                        <a:pt x="222" y="1974"/>
                      </a:cubicBezTo>
                      <a:cubicBezTo>
                        <a:pt x="443" y="2508"/>
                        <a:pt x="963" y="2856"/>
                        <a:pt x="1541" y="2856"/>
                      </a:cubicBezTo>
                      <a:cubicBezTo>
                        <a:pt x="2329" y="2855"/>
                        <a:pt x="2967" y="2217"/>
                        <a:pt x="2969" y="1428"/>
                      </a:cubicBezTo>
                      <a:cubicBezTo>
                        <a:pt x="2969" y="851"/>
                        <a:pt x="2621" y="330"/>
                        <a:pt x="2087" y="110"/>
                      </a:cubicBezTo>
                      <a:cubicBezTo>
                        <a:pt x="1910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27"/>
                <p:cNvSpPr/>
                <p:nvPr/>
              </p:nvSpPr>
              <p:spPr>
                <a:xfrm>
                  <a:off x="-4194325" y="-44250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0"/>
                      </a:moveTo>
                      <a:cubicBezTo>
                        <a:pt x="788" y="0"/>
                        <a:pt x="363" y="285"/>
                        <a:pt x="181" y="720"/>
                      </a:cubicBezTo>
                      <a:cubicBezTo>
                        <a:pt x="1" y="1156"/>
                        <a:pt x="101" y="1659"/>
                        <a:pt x="434" y="1993"/>
                      </a:cubicBezTo>
                      <a:cubicBezTo>
                        <a:pt x="658" y="2217"/>
                        <a:pt x="957" y="2335"/>
                        <a:pt x="1260" y="2335"/>
                      </a:cubicBezTo>
                      <a:cubicBezTo>
                        <a:pt x="1411" y="2335"/>
                        <a:pt x="1563" y="2306"/>
                        <a:pt x="1707" y="2246"/>
                      </a:cubicBezTo>
                      <a:cubicBezTo>
                        <a:pt x="2143" y="2066"/>
                        <a:pt x="2428" y="1640"/>
                        <a:pt x="2428" y="1167"/>
                      </a:cubicBezTo>
                      <a:cubicBezTo>
                        <a:pt x="2428" y="523"/>
                        <a:pt x="1906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27"/>
                <p:cNvSpPr/>
                <p:nvPr/>
              </p:nvSpPr>
              <p:spPr>
                <a:xfrm>
                  <a:off x="-4201325" y="-449025"/>
                  <a:ext cx="74200" cy="71400"/>
                </a:xfrm>
                <a:custGeom>
                  <a:rect b="b" l="l" r="r" t="t"/>
                  <a:pathLst>
                    <a:path extrusionOk="0" h="2856" w="2968">
                      <a:moveTo>
                        <a:pt x="1540" y="521"/>
                      </a:moveTo>
                      <a:lnTo>
                        <a:pt x="1540" y="523"/>
                      </a:lnTo>
                      <a:cubicBezTo>
                        <a:pt x="2042" y="523"/>
                        <a:pt x="2447" y="928"/>
                        <a:pt x="2447" y="1428"/>
                      </a:cubicBezTo>
                      <a:cubicBezTo>
                        <a:pt x="2447" y="1795"/>
                        <a:pt x="2227" y="2126"/>
                        <a:pt x="1888" y="2266"/>
                      </a:cubicBezTo>
                      <a:cubicBezTo>
                        <a:pt x="1775" y="2313"/>
                        <a:pt x="1658" y="2335"/>
                        <a:pt x="1541" y="2335"/>
                      </a:cubicBezTo>
                      <a:cubicBezTo>
                        <a:pt x="1305" y="2335"/>
                        <a:pt x="1073" y="2243"/>
                        <a:pt x="898" y="2070"/>
                      </a:cubicBezTo>
                      <a:cubicBezTo>
                        <a:pt x="639" y="1811"/>
                        <a:pt x="562" y="1420"/>
                        <a:pt x="702" y="1081"/>
                      </a:cubicBezTo>
                      <a:cubicBezTo>
                        <a:pt x="843" y="743"/>
                        <a:pt x="1173" y="521"/>
                        <a:pt x="1540" y="521"/>
                      </a:cubicBezTo>
                      <a:close/>
                      <a:moveTo>
                        <a:pt x="1541" y="1"/>
                      </a:moveTo>
                      <a:cubicBezTo>
                        <a:pt x="1169" y="1"/>
                        <a:pt x="804" y="146"/>
                        <a:pt x="530" y="418"/>
                      </a:cubicBezTo>
                      <a:cubicBezTo>
                        <a:pt x="122" y="828"/>
                        <a:pt x="0" y="1442"/>
                        <a:pt x="222" y="1974"/>
                      </a:cubicBezTo>
                      <a:cubicBezTo>
                        <a:pt x="442" y="2508"/>
                        <a:pt x="963" y="2856"/>
                        <a:pt x="1540" y="2856"/>
                      </a:cubicBezTo>
                      <a:cubicBezTo>
                        <a:pt x="2329" y="2855"/>
                        <a:pt x="2967" y="2217"/>
                        <a:pt x="2968" y="1428"/>
                      </a:cubicBezTo>
                      <a:cubicBezTo>
                        <a:pt x="2968" y="851"/>
                        <a:pt x="2620" y="330"/>
                        <a:pt x="2088" y="110"/>
                      </a:cubicBezTo>
                      <a:cubicBezTo>
                        <a:pt x="1911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27"/>
                <p:cNvSpPr/>
                <p:nvPr/>
              </p:nvSpPr>
              <p:spPr>
                <a:xfrm>
                  <a:off x="-4778350" y="-76815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59" y="0"/>
                      </a:moveTo>
                      <a:cubicBezTo>
                        <a:pt x="787" y="0"/>
                        <a:pt x="361" y="285"/>
                        <a:pt x="180" y="721"/>
                      </a:cubicBezTo>
                      <a:cubicBezTo>
                        <a:pt x="0" y="1157"/>
                        <a:pt x="99" y="1659"/>
                        <a:pt x="434" y="1993"/>
                      </a:cubicBezTo>
                      <a:cubicBezTo>
                        <a:pt x="657" y="2217"/>
                        <a:pt x="955" y="2335"/>
                        <a:pt x="1259" y="2335"/>
                      </a:cubicBezTo>
                      <a:cubicBezTo>
                        <a:pt x="1410" y="2335"/>
                        <a:pt x="1561" y="2306"/>
                        <a:pt x="1706" y="2247"/>
                      </a:cubicBezTo>
                      <a:cubicBezTo>
                        <a:pt x="2142" y="2066"/>
                        <a:pt x="2427" y="1640"/>
                        <a:pt x="2427" y="1168"/>
                      </a:cubicBezTo>
                      <a:cubicBezTo>
                        <a:pt x="2427" y="523"/>
                        <a:pt x="1904" y="0"/>
                        <a:pt x="12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27"/>
                <p:cNvSpPr/>
                <p:nvPr/>
              </p:nvSpPr>
              <p:spPr>
                <a:xfrm>
                  <a:off x="-4785375" y="-774675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0" y="522"/>
                      </a:moveTo>
                      <a:cubicBezTo>
                        <a:pt x="2040" y="522"/>
                        <a:pt x="2447" y="927"/>
                        <a:pt x="2447" y="1429"/>
                      </a:cubicBezTo>
                      <a:cubicBezTo>
                        <a:pt x="2447" y="1796"/>
                        <a:pt x="2226" y="2126"/>
                        <a:pt x="1887" y="2267"/>
                      </a:cubicBezTo>
                      <a:cubicBezTo>
                        <a:pt x="1775" y="2313"/>
                        <a:pt x="1657" y="2336"/>
                        <a:pt x="1540" y="2336"/>
                      </a:cubicBezTo>
                      <a:cubicBezTo>
                        <a:pt x="1304" y="2336"/>
                        <a:pt x="1072" y="2244"/>
                        <a:pt x="899" y="2070"/>
                      </a:cubicBezTo>
                      <a:cubicBezTo>
                        <a:pt x="639" y="1811"/>
                        <a:pt x="562" y="1420"/>
                        <a:pt x="702" y="1081"/>
                      </a:cubicBezTo>
                      <a:cubicBezTo>
                        <a:pt x="843" y="742"/>
                        <a:pt x="1173" y="522"/>
                        <a:pt x="1540" y="522"/>
                      </a:cubicBezTo>
                      <a:close/>
                      <a:moveTo>
                        <a:pt x="1540" y="1"/>
                      </a:moveTo>
                      <a:cubicBezTo>
                        <a:pt x="1168" y="1"/>
                        <a:pt x="803" y="146"/>
                        <a:pt x="530" y="419"/>
                      </a:cubicBezTo>
                      <a:cubicBezTo>
                        <a:pt x="122" y="827"/>
                        <a:pt x="0" y="1442"/>
                        <a:pt x="220" y="1975"/>
                      </a:cubicBezTo>
                      <a:cubicBezTo>
                        <a:pt x="442" y="2509"/>
                        <a:pt x="963" y="2856"/>
                        <a:pt x="1540" y="2856"/>
                      </a:cubicBezTo>
                      <a:cubicBezTo>
                        <a:pt x="2329" y="2856"/>
                        <a:pt x="2967" y="2217"/>
                        <a:pt x="2968" y="1429"/>
                      </a:cubicBezTo>
                      <a:cubicBezTo>
                        <a:pt x="2968" y="851"/>
                        <a:pt x="2621" y="330"/>
                        <a:pt x="2086" y="110"/>
                      </a:cubicBezTo>
                      <a:cubicBezTo>
                        <a:pt x="1909" y="37"/>
                        <a:pt x="1724" y="1"/>
                        <a:pt x="15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27"/>
                <p:cNvSpPr/>
                <p:nvPr/>
              </p:nvSpPr>
              <p:spPr>
                <a:xfrm>
                  <a:off x="-5627475" y="-498225"/>
                  <a:ext cx="60700" cy="58425"/>
                </a:xfrm>
                <a:custGeom>
                  <a:rect b="b" l="l" r="r" t="t"/>
                  <a:pathLst>
                    <a:path extrusionOk="0" h="2337" w="2428">
                      <a:moveTo>
                        <a:pt x="1260" y="1"/>
                      </a:moveTo>
                      <a:cubicBezTo>
                        <a:pt x="788" y="1"/>
                        <a:pt x="361" y="286"/>
                        <a:pt x="181" y="721"/>
                      </a:cubicBezTo>
                      <a:cubicBezTo>
                        <a:pt x="1" y="1157"/>
                        <a:pt x="100" y="1660"/>
                        <a:pt x="434" y="1994"/>
                      </a:cubicBezTo>
                      <a:cubicBezTo>
                        <a:pt x="657" y="2218"/>
                        <a:pt x="956" y="2336"/>
                        <a:pt x="1260" y="2336"/>
                      </a:cubicBezTo>
                      <a:cubicBezTo>
                        <a:pt x="1411" y="2336"/>
                        <a:pt x="1562" y="2307"/>
                        <a:pt x="1707" y="2247"/>
                      </a:cubicBezTo>
                      <a:cubicBezTo>
                        <a:pt x="2143" y="2067"/>
                        <a:pt x="2427" y="1641"/>
                        <a:pt x="2427" y="1168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27"/>
                <p:cNvSpPr/>
                <p:nvPr/>
              </p:nvSpPr>
              <p:spPr>
                <a:xfrm>
                  <a:off x="-5634475" y="-5047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0" y="521"/>
                      </a:moveTo>
                      <a:cubicBezTo>
                        <a:pt x="2041" y="523"/>
                        <a:pt x="2447" y="928"/>
                        <a:pt x="2448" y="1428"/>
                      </a:cubicBezTo>
                      <a:cubicBezTo>
                        <a:pt x="2448" y="1795"/>
                        <a:pt x="2226" y="2126"/>
                        <a:pt x="1887" y="2266"/>
                      </a:cubicBezTo>
                      <a:cubicBezTo>
                        <a:pt x="1775" y="2313"/>
                        <a:pt x="1657" y="2335"/>
                        <a:pt x="1540" y="2335"/>
                      </a:cubicBezTo>
                      <a:cubicBezTo>
                        <a:pt x="1304" y="2335"/>
                        <a:pt x="1073" y="2243"/>
                        <a:pt x="899" y="2070"/>
                      </a:cubicBezTo>
                      <a:cubicBezTo>
                        <a:pt x="640" y="1810"/>
                        <a:pt x="561" y="1420"/>
                        <a:pt x="702" y="1081"/>
                      </a:cubicBezTo>
                      <a:cubicBezTo>
                        <a:pt x="842" y="742"/>
                        <a:pt x="1173" y="521"/>
                        <a:pt x="1540" y="521"/>
                      </a:cubicBezTo>
                      <a:close/>
                      <a:moveTo>
                        <a:pt x="1540" y="0"/>
                      </a:moveTo>
                      <a:cubicBezTo>
                        <a:pt x="1169" y="0"/>
                        <a:pt x="804" y="146"/>
                        <a:pt x="531" y="418"/>
                      </a:cubicBezTo>
                      <a:cubicBezTo>
                        <a:pt x="122" y="826"/>
                        <a:pt x="1" y="1440"/>
                        <a:pt x="221" y="1974"/>
                      </a:cubicBezTo>
                      <a:cubicBezTo>
                        <a:pt x="442" y="2508"/>
                        <a:pt x="962" y="2856"/>
                        <a:pt x="1540" y="2856"/>
                      </a:cubicBezTo>
                      <a:cubicBezTo>
                        <a:pt x="2328" y="2855"/>
                        <a:pt x="2967" y="2217"/>
                        <a:pt x="2969" y="1428"/>
                      </a:cubicBezTo>
                      <a:cubicBezTo>
                        <a:pt x="2969" y="851"/>
                        <a:pt x="2620" y="330"/>
                        <a:pt x="2087" y="110"/>
                      </a:cubicBezTo>
                      <a:cubicBezTo>
                        <a:pt x="1910" y="36"/>
                        <a:pt x="1724" y="0"/>
                        <a:pt x="154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27"/>
                <p:cNvSpPr/>
                <p:nvPr/>
              </p:nvSpPr>
              <p:spPr>
                <a:xfrm>
                  <a:off x="-6753025" y="580550"/>
                  <a:ext cx="60675" cy="58375"/>
                </a:xfrm>
                <a:custGeom>
                  <a:rect b="b" l="l" r="r" t="t"/>
                  <a:pathLst>
                    <a:path extrusionOk="0" h="2335" w="2427">
                      <a:moveTo>
                        <a:pt x="1259" y="0"/>
                      </a:moveTo>
                      <a:cubicBezTo>
                        <a:pt x="787" y="0"/>
                        <a:pt x="362" y="285"/>
                        <a:pt x="182" y="721"/>
                      </a:cubicBezTo>
                      <a:cubicBezTo>
                        <a:pt x="0" y="1157"/>
                        <a:pt x="101" y="1659"/>
                        <a:pt x="435" y="1992"/>
                      </a:cubicBezTo>
                      <a:cubicBezTo>
                        <a:pt x="657" y="2216"/>
                        <a:pt x="956" y="2335"/>
                        <a:pt x="1260" y="2335"/>
                      </a:cubicBezTo>
                      <a:cubicBezTo>
                        <a:pt x="1410" y="2335"/>
                        <a:pt x="1562" y="2306"/>
                        <a:pt x="1706" y="2245"/>
                      </a:cubicBezTo>
                      <a:cubicBezTo>
                        <a:pt x="2142" y="2065"/>
                        <a:pt x="2427" y="1640"/>
                        <a:pt x="2427" y="1168"/>
                      </a:cubicBezTo>
                      <a:cubicBezTo>
                        <a:pt x="2427" y="522"/>
                        <a:pt x="1905" y="0"/>
                        <a:pt x="125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27"/>
                <p:cNvSpPr/>
                <p:nvPr/>
              </p:nvSpPr>
              <p:spPr>
                <a:xfrm>
                  <a:off x="-6760050" y="574025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0" y="522"/>
                      </a:moveTo>
                      <a:cubicBezTo>
                        <a:pt x="2042" y="522"/>
                        <a:pt x="2447" y="927"/>
                        <a:pt x="2447" y="1429"/>
                      </a:cubicBezTo>
                      <a:cubicBezTo>
                        <a:pt x="2447" y="1796"/>
                        <a:pt x="2227" y="2126"/>
                        <a:pt x="1888" y="2267"/>
                      </a:cubicBezTo>
                      <a:cubicBezTo>
                        <a:pt x="1776" y="2313"/>
                        <a:pt x="1658" y="2336"/>
                        <a:pt x="1541" y="2336"/>
                      </a:cubicBezTo>
                      <a:cubicBezTo>
                        <a:pt x="1305" y="2336"/>
                        <a:pt x="1073" y="2243"/>
                        <a:pt x="899" y="2069"/>
                      </a:cubicBezTo>
                      <a:cubicBezTo>
                        <a:pt x="639" y="1810"/>
                        <a:pt x="562" y="1420"/>
                        <a:pt x="702" y="1081"/>
                      </a:cubicBezTo>
                      <a:cubicBezTo>
                        <a:pt x="843" y="742"/>
                        <a:pt x="1173" y="522"/>
                        <a:pt x="1540" y="522"/>
                      </a:cubicBezTo>
                      <a:close/>
                      <a:moveTo>
                        <a:pt x="1542" y="1"/>
                      </a:moveTo>
                      <a:cubicBezTo>
                        <a:pt x="1170" y="1"/>
                        <a:pt x="804" y="146"/>
                        <a:pt x="530" y="419"/>
                      </a:cubicBezTo>
                      <a:cubicBezTo>
                        <a:pt x="122" y="827"/>
                        <a:pt x="0" y="1441"/>
                        <a:pt x="222" y="1975"/>
                      </a:cubicBezTo>
                      <a:cubicBezTo>
                        <a:pt x="442" y="2509"/>
                        <a:pt x="963" y="2856"/>
                        <a:pt x="1540" y="2856"/>
                      </a:cubicBezTo>
                      <a:cubicBezTo>
                        <a:pt x="2329" y="2855"/>
                        <a:pt x="2967" y="2217"/>
                        <a:pt x="2968" y="1429"/>
                      </a:cubicBezTo>
                      <a:cubicBezTo>
                        <a:pt x="2968" y="851"/>
                        <a:pt x="2621" y="330"/>
                        <a:pt x="2086" y="109"/>
                      </a:cubicBezTo>
                      <a:cubicBezTo>
                        <a:pt x="1910" y="36"/>
                        <a:pt x="1725" y="1"/>
                        <a:pt x="15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" name="Google Shape;188;p27"/>
                <p:cNvSpPr/>
                <p:nvPr/>
              </p:nvSpPr>
              <p:spPr>
                <a:xfrm>
                  <a:off x="-6854475" y="111165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60" y="0"/>
                      </a:moveTo>
                      <a:cubicBezTo>
                        <a:pt x="787" y="0"/>
                        <a:pt x="362" y="285"/>
                        <a:pt x="181" y="721"/>
                      </a:cubicBezTo>
                      <a:cubicBezTo>
                        <a:pt x="0" y="1157"/>
                        <a:pt x="101" y="1659"/>
                        <a:pt x="434" y="1994"/>
                      </a:cubicBezTo>
                      <a:cubicBezTo>
                        <a:pt x="658" y="2217"/>
                        <a:pt x="957" y="2335"/>
                        <a:pt x="1261" y="2335"/>
                      </a:cubicBezTo>
                      <a:cubicBezTo>
                        <a:pt x="1411" y="2335"/>
                        <a:pt x="1562" y="2306"/>
                        <a:pt x="1706" y="2247"/>
                      </a:cubicBezTo>
                      <a:cubicBezTo>
                        <a:pt x="2142" y="2066"/>
                        <a:pt x="2427" y="1640"/>
                        <a:pt x="2427" y="1168"/>
                      </a:cubicBezTo>
                      <a:cubicBezTo>
                        <a:pt x="2427" y="522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" name="Google Shape;189;p27"/>
                <p:cNvSpPr/>
                <p:nvPr/>
              </p:nvSpPr>
              <p:spPr>
                <a:xfrm>
                  <a:off x="-6861500" y="1105125"/>
                  <a:ext cx="74250" cy="71425"/>
                </a:xfrm>
                <a:custGeom>
                  <a:rect b="b" l="l" r="r" t="t"/>
                  <a:pathLst>
                    <a:path extrusionOk="0" h="2857" w="2970">
                      <a:moveTo>
                        <a:pt x="1541" y="521"/>
                      </a:moveTo>
                      <a:cubicBezTo>
                        <a:pt x="2042" y="521"/>
                        <a:pt x="2448" y="927"/>
                        <a:pt x="2448" y="1429"/>
                      </a:cubicBezTo>
                      <a:cubicBezTo>
                        <a:pt x="2448" y="1796"/>
                        <a:pt x="2227" y="2126"/>
                        <a:pt x="1888" y="2267"/>
                      </a:cubicBezTo>
                      <a:cubicBezTo>
                        <a:pt x="1776" y="2313"/>
                        <a:pt x="1659" y="2336"/>
                        <a:pt x="1542" y="2336"/>
                      </a:cubicBezTo>
                      <a:cubicBezTo>
                        <a:pt x="1306" y="2336"/>
                        <a:pt x="1073" y="2243"/>
                        <a:pt x="899" y="2069"/>
                      </a:cubicBezTo>
                      <a:cubicBezTo>
                        <a:pt x="640" y="1810"/>
                        <a:pt x="562" y="1420"/>
                        <a:pt x="703" y="1081"/>
                      </a:cubicBezTo>
                      <a:cubicBezTo>
                        <a:pt x="843" y="742"/>
                        <a:pt x="1174" y="521"/>
                        <a:pt x="1541" y="521"/>
                      </a:cubicBezTo>
                      <a:close/>
                      <a:moveTo>
                        <a:pt x="1541" y="0"/>
                      </a:moveTo>
                      <a:cubicBezTo>
                        <a:pt x="1170" y="0"/>
                        <a:pt x="805" y="145"/>
                        <a:pt x="532" y="419"/>
                      </a:cubicBezTo>
                      <a:cubicBezTo>
                        <a:pt x="123" y="827"/>
                        <a:pt x="0" y="1441"/>
                        <a:pt x="222" y="1975"/>
                      </a:cubicBezTo>
                      <a:cubicBezTo>
                        <a:pt x="442" y="2508"/>
                        <a:pt x="963" y="2856"/>
                        <a:pt x="1541" y="2856"/>
                      </a:cubicBezTo>
                      <a:cubicBezTo>
                        <a:pt x="2329" y="2855"/>
                        <a:pt x="2967" y="2217"/>
                        <a:pt x="2968" y="1429"/>
                      </a:cubicBezTo>
                      <a:cubicBezTo>
                        <a:pt x="2970" y="851"/>
                        <a:pt x="2621" y="330"/>
                        <a:pt x="2088" y="109"/>
                      </a:cubicBezTo>
                      <a:cubicBezTo>
                        <a:pt x="1911" y="36"/>
                        <a:pt x="1725" y="0"/>
                        <a:pt x="1541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27"/>
                <p:cNvSpPr/>
                <p:nvPr/>
              </p:nvSpPr>
              <p:spPr>
                <a:xfrm>
                  <a:off x="-6167350" y="3040500"/>
                  <a:ext cx="60675" cy="58400"/>
                </a:xfrm>
                <a:custGeom>
                  <a:rect b="b" l="l" r="r" t="t"/>
                  <a:pathLst>
                    <a:path extrusionOk="0" h="2336" w="2427">
                      <a:moveTo>
                        <a:pt x="1260" y="0"/>
                      </a:moveTo>
                      <a:cubicBezTo>
                        <a:pt x="787" y="0"/>
                        <a:pt x="362" y="285"/>
                        <a:pt x="182" y="721"/>
                      </a:cubicBezTo>
                      <a:cubicBezTo>
                        <a:pt x="0" y="1158"/>
                        <a:pt x="101" y="1659"/>
                        <a:pt x="435" y="1993"/>
                      </a:cubicBezTo>
                      <a:cubicBezTo>
                        <a:pt x="658" y="2217"/>
                        <a:pt x="956" y="2335"/>
                        <a:pt x="1260" y="2335"/>
                      </a:cubicBezTo>
                      <a:cubicBezTo>
                        <a:pt x="1410" y="2335"/>
                        <a:pt x="1562" y="2306"/>
                        <a:pt x="1706" y="2246"/>
                      </a:cubicBezTo>
                      <a:cubicBezTo>
                        <a:pt x="2142" y="2066"/>
                        <a:pt x="2427" y="1640"/>
                        <a:pt x="2427" y="1167"/>
                      </a:cubicBezTo>
                      <a:cubicBezTo>
                        <a:pt x="2427" y="523"/>
                        <a:pt x="1905" y="0"/>
                        <a:pt x="1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27"/>
                <p:cNvSpPr/>
                <p:nvPr/>
              </p:nvSpPr>
              <p:spPr>
                <a:xfrm>
                  <a:off x="-6174375" y="3034000"/>
                  <a:ext cx="74225" cy="71425"/>
                </a:xfrm>
                <a:custGeom>
                  <a:rect b="b" l="l" r="r" t="t"/>
                  <a:pathLst>
                    <a:path extrusionOk="0" h="2857" w="2969">
                      <a:moveTo>
                        <a:pt x="1541" y="521"/>
                      </a:moveTo>
                      <a:cubicBezTo>
                        <a:pt x="2042" y="522"/>
                        <a:pt x="2448" y="927"/>
                        <a:pt x="2448" y="1427"/>
                      </a:cubicBezTo>
                      <a:cubicBezTo>
                        <a:pt x="2448" y="1794"/>
                        <a:pt x="2227" y="2125"/>
                        <a:pt x="1888" y="2267"/>
                      </a:cubicBezTo>
                      <a:cubicBezTo>
                        <a:pt x="1776" y="2313"/>
                        <a:pt x="1659" y="2336"/>
                        <a:pt x="1542" y="2336"/>
                      </a:cubicBezTo>
                      <a:cubicBezTo>
                        <a:pt x="1306" y="2336"/>
                        <a:pt x="1073" y="2243"/>
                        <a:pt x="899" y="2069"/>
                      </a:cubicBezTo>
                      <a:cubicBezTo>
                        <a:pt x="640" y="1810"/>
                        <a:pt x="562" y="1420"/>
                        <a:pt x="703" y="1081"/>
                      </a:cubicBezTo>
                      <a:cubicBezTo>
                        <a:pt x="843" y="742"/>
                        <a:pt x="1174" y="521"/>
                        <a:pt x="1541" y="521"/>
                      </a:cubicBezTo>
                      <a:close/>
                      <a:moveTo>
                        <a:pt x="1542" y="1"/>
                      </a:moveTo>
                      <a:cubicBezTo>
                        <a:pt x="1170" y="1"/>
                        <a:pt x="804" y="146"/>
                        <a:pt x="531" y="419"/>
                      </a:cubicBezTo>
                      <a:cubicBezTo>
                        <a:pt x="123" y="827"/>
                        <a:pt x="0" y="1441"/>
                        <a:pt x="222" y="1975"/>
                      </a:cubicBezTo>
                      <a:cubicBezTo>
                        <a:pt x="442" y="2508"/>
                        <a:pt x="963" y="2856"/>
                        <a:pt x="1541" y="2856"/>
                      </a:cubicBezTo>
                      <a:cubicBezTo>
                        <a:pt x="2329" y="2855"/>
                        <a:pt x="2968" y="2216"/>
                        <a:pt x="2968" y="1427"/>
                      </a:cubicBezTo>
                      <a:cubicBezTo>
                        <a:pt x="2968" y="850"/>
                        <a:pt x="2621" y="329"/>
                        <a:pt x="2087" y="109"/>
                      </a:cubicBezTo>
                      <a:cubicBezTo>
                        <a:pt x="1911" y="36"/>
                        <a:pt x="1725" y="1"/>
                        <a:pt x="15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" name="Google Shape;192;p27"/>
                <p:cNvSpPr/>
                <p:nvPr/>
              </p:nvSpPr>
              <p:spPr>
                <a:xfrm>
                  <a:off x="-2707425" y="2917525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1"/>
                      </a:moveTo>
                      <a:cubicBezTo>
                        <a:pt x="788" y="1"/>
                        <a:pt x="362" y="285"/>
                        <a:pt x="181" y="722"/>
                      </a:cubicBezTo>
                      <a:cubicBezTo>
                        <a:pt x="1" y="1158"/>
                        <a:pt x="100" y="1659"/>
                        <a:pt x="434" y="1994"/>
                      </a:cubicBezTo>
                      <a:cubicBezTo>
                        <a:pt x="658" y="2217"/>
                        <a:pt x="956" y="2336"/>
                        <a:pt x="1260" y="2336"/>
                      </a:cubicBezTo>
                      <a:cubicBezTo>
                        <a:pt x="1410" y="2336"/>
                        <a:pt x="1562" y="2307"/>
                        <a:pt x="1707" y="2247"/>
                      </a:cubicBezTo>
                      <a:cubicBezTo>
                        <a:pt x="2143" y="2066"/>
                        <a:pt x="2427" y="1640"/>
                        <a:pt x="2427" y="1169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3" name="Google Shape;193;p27"/>
                <p:cNvSpPr/>
                <p:nvPr/>
              </p:nvSpPr>
              <p:spPr>
                <a:xfrm>
                  <a:off x="-2714450" y="2911025"/>
                  <a:ext cx="74225" cy="71400"/>
                </a:xfrm>
                <a:custGeom>
                  <a:rect b="b" l="l" r="r" t="t"/>
                  <a:pathLst>
                    <a:path extrusionOk="0" h="2856" w="2969">
                      <a:moveTo>
                        <a:pt x="1543" y="522"/>
                      </a:moveTo>
                      <a:cubicBezTo>
                        <a:pt x="2042" y="522"/>
                        <a:pt x="2448" y="928"/>
                        <a:pt x="2449" y="1429"/>
                      </a:cubicBezTo>
                      <a:cubicBezTo>
                        <a:pt x="2448" y="1795"/>
                        <a:pt x="2228" y="2125"/>
                        <a:pt x="1889" y="2266"/>
                      </a:cubicBezTo>
                      <a:cubicBezTo>
                        <a:pt x="1777" y="2312"/>
                        <a:pt x="1659" y="2335"/>
                        <a:pt x="1542" y="2335"/>
                      </a:cubicBezTo>
                      <a:cubicBezTo>
                        <a:pt x="1307" y="2335"/>
                        <a:pt x="1075" y="2243"/>
                        <a:pt x="900" y="2070"/>
                      </a:cubicBezTo>
                      <a:cubicBezTo>
                        <a:pt x="641" y="1810"/>
                        <a:pt x="564" y="1421"/>
                        <a:pt x="703" y="1083"/>
                      </a:cubicBezTo>
                      <a:cubicBezTo>
                        <a:pt x="844" y="744"/>
                        <a:pt x="1174" y="522"/>
                        <a:pt x="1541" y="522"/>
                      </a:cubicBezTo>
                      <a:cubicBezTo>
                        <a:pt x="1542" y="522"/>
                        <a:pt x="1543" y="522"/>
                        <a:pt x="1543" y="522"/>
                      </a:cubicBezTo>
                      <a:close/>
                      <a:moveTo>
                        <a:pt x="1541" y="1"/>
                      </a:moveTo>
                      <a:cubicBezTo>
                        <a:pt x="1170" y="1"/>
                        <a:pt x="805" y="145"/>
                        <a:pt x="531" y="419"/>
                      </a:cubicBezTo>
                      <a:cubicBezTo>
                        <a:pt x="123" y="827"/>
                        <a:pt x="1" y="1441"/>
                        <a:pt x="222" y="1974"/>
                      </a:cubicBezTo>
                      <a:cubicBezTo>
                        <a:pt x="443" y="2508"/>
                        <a:pt x="963" y="2855"/>
                        <a:pt x="1541" y="2855"/>
                      </a:cubicBezTo>
                      <a:cubicBezTo>
                        <a:pt x="2328" y="2855"/>
                        <a:pt x="2967" y="2216"/>
                        <a:pt x="2969" y="1429"/>
                      </a:cubicBezTo>
                      <a:cubicBezTo>
                        <a:pt x="2969" y="851"/>
                        <a:pt x="2621" y="331"/>
                        <a:pt x="2087" y="109"/>
                      </a:cubicBezTo>
                      <a:cubicBezTo>
                        <a:pt x="1911" y="36"/>
                        <a:pt x="1725" y="1"/>
                        <a:pt x="1541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4" name="Google Shape;194;p27"/>
                <p:cNvSpPr/>
                <p:nvPr/>
              </p:nvSpPr>
              <p:spPr>
                <a:xfrm>
                  <a:off x="-3040900" y="-351250"/>
                  <a:ext cx="60700" cy="58400"/>
                </a:xfrm>
                <a:custGeom>
                  <a:rect b="b" l="l" r="r" t="t"/>
                  <a:pathLst>
                    <a:path extrusionOk="0" h="2336" w="2428">
                      <a:moveTo>
                        <a:pt x="1260" y="1"/>
                      </a:moveTo>
                      <a:cubicBezTo>
                        <a:pt x="788" y="1"/>
                        <a:pt x="361" y="285"/>
                        <a:pt x="181" y="723"/>
                      </a:cubicBezTo>
                      <a:cubicBezTo>
                        <a:pt x="0" y="1158"/>
                        <a:pt x="100" y="1661"/>
                        <a:pt x="434" y="1994"/>
                      </a:cubicBezTo>
                      <a:cubicBezTo>
                        <a:pt x="657" y="2217"/>
                        <a:pt x="956" y="2336"/>
                        <a:pt x="1259" y="2336"/>
                      </a:cubicBezTo>
                      <a:cubicBezTo>
                        <a:pt x="1410" y="2336"/>
                        <a:pt x="1562" y="2307"/>
                        <a:pt x="1707" y="2247"/>
                      </a:cubicBezTo>
                      <a:cubicBezTo>
                        <a:pt x="2143" y="2067"/>
                        <a:pt x="2427" y="1640"/>
                        <a:pt x="2427" y="1168"/>
                      </a:cubicBezTo>
                      <a:cubicBezTo>
                        <a:pt x="2427" y="524"/>
                        <a:pt x="1904" y="1"/>
                        <a:pt x="126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5" name="Google Shape;195;p27"/>
                <p:cNvSpPr/>
                <p:nvPr/>
              </p:nvSpPr>
              <p:spPr>
                <a:xfrm>
                  <a:off x="-3047925" y="-357750"/>
                  <a:ext cx="74225" cy="71450"/>
                </a:xfrm>
                <a:custGeom>
                  <a:rect b="b" l="l" r="r" t="t"/>
                  <a:pathLst>
                    <a:path extrusionOk="0" h="2858" w="2969">
                      <a:moveTo>
                        <a:pt x="1541" y="521"/>
                      </a:moveTo>
                      <a:cubicBezTo>
                        <a:pt x="2041" y="522"/>
                        <a:pt x="2447" y="928"/>
                        <a:pt x="2448" y="1428"/>
                      </a:cubicBezTo>
                      <a:cubicBezTo>
                        <a:pt x="2448" y="1795"/>
                        <a:pt x="2226" y="2127"/>
                        <a:pt x="1887" y="2267"/>
                      </a:cubicBezTo>
                      <a:cubicBezTo>
                        <a:pt x="1775" y="2314"/>
                        <a:pt x="1658" y="2336"/>
                        <a:pt x="1541" y="2336"/>
                      </a:cubicBezTo>
                      <a:cubicBezTo>
                        <a:pt x="1305" y="2336"/>
                        <a:pt x="1073" y="2244"/>
                        <a:pt x="899" y="2070"/>
                      </a:cubicBezTo>
                      <a:cubicBezTo>
                        <a:pt x="640" y="1811"/>
                        <a:pt x="562" y="1421"/>
                        <a:pt x="703" y="1082"/>
                      </a:cubicBezTo>
                      <a:cubicBezTo>
                        <a:pt x="842" y="743"/>
                        <a:pt x="1174" y="521"/>
                        <a:pt x="1541" y="521"/>
                      </a:cubicBezTo>
                      <a:close/>
                      <a:moveTo>
                        <a:pt x="1540" y="1"/>
                      </a:moveTo>
                      <a:cubicBezTo>
                        <a:pt x="1169" y="1"/>
                        <a:pt x="804" y="146"/>
                        <a:pt x="531" y="419"/>
                      </a:cubicBezTo>
                      <a:cubicBezTo>
                        <a:pt x="123" y="828"/>
                        <a:pt x="1" y="1441"/>
                        <a:pt x="221" y="1976"/>
                      </a:cubicBezTo>
                      <a:cubicBezTo>
                        <a:pt x="442" y="2508"/>
                        <a:pt x="963" y="2857"/>
                        <a:pt x="1541" y="2857"/>
                      </a:cubicBezTo>
                      <a:cubicBezTo>
                        <a:pt x="2328" y="2856"/>
                        <a:pt x="2967" y="2216"/>
                        <a:pt x="2968" y="1428"/>
                      </a:cubicBezTo>
                      <a:cubicBezTo>
                        <a:pt x="2968" y="851"/>
                        <a:pt x="2620" y="330"/>
                        <a:pt x="2087" y="110"/>
                      </a:cubicBezTo>
                      <a:cubicBezTo>
                        <a:pt x="1910" y="37"/>
                        <a:pt x="1724" y="1"/>
                        <a:pt x="15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6" name="Google Shape;196;p27"/>
                <p:cNvSpPr/>
                <p:nvPr/>
              </p:nvSpPr>
              <p:spPr>
                <a:xfrm>
                  <a:off x="-4837450" y="2516525"/>
                  <a:ext cx="992800" cy="523425"/>
                </a:xfrm>
                <a:custGeom>
                  <a:rect b="b" l="l" r="r" t="t"/>
                  <a:pathLst>
                    <a:path extrusionOk="0" h="20937" w="39712">
                      <a:moveTo>
                        <a:pt x="4582" y="1"/>
                      </a:moveTo>
                      <a:lnTo>
                        <a:pt x="4582" y="10156"/>
                      </a:lnTo>
                      <a:cubicBezTo>
                        <a:pt x="4582" y="13469"/>
                        <a:pt x="3439" y="16685"/>
                        <a:pt x="1338" y="19282"/>
                      </a:cubicBezTo>
                      <a:lnTo>
                        <a:pt x="0" y="20936"/>
                      </a:lnTo>
                      <a:lnTo>
                        <a:pt x="39712" y="20936"/>
                      </a:lnTo>
                      <a:lnTo>
                        <a:pt x="38374" y="19282"/>
                      </a:lnTo>
                      <a:cubicBezTo>
                        <a:pt x="36273" y="16685"/>
                        <a:pt x="35130" y="13469"/>
                        <a:pt x="35130" y="10156"/>
                      </a:cubicBezTo>
                      <a:lnTo>
                        <a:pt x="3513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7" name="Google Shape;197;p27"/>
                <p:cNvSpPr/>
                <p:nvPr/>
              </p:nvSpPr>
              <p:spPr>
                <a:xfrm>
                  <a:off x="-4845950" y="2510025"/>
                  <a:ext cx="1009825" cy="536425"/>
                </a:xfrm>
                <a:custGeom>
                  <a:rect b="b" l="l" r="r" t="t"/>
                  <a:pathLst>
                    <a:path extrusionOk="0" h="21457" w="40393">
                      <a:moveTo>
                        <a:pt x="35209" y="521"/>
                      </a:moveTo>
                      <a:lnTo>
                        <a:pt x="35209" y="10414"/>
                      </a:lnTo>
                      <a:cubicBezTo>
                        <a:pt x="35209" y="13773"/>
                        <a:pt x="36383" y="17073"/>
                        <a:pt x="38512" y="19707"/>
                      </a:cubicBezTo>
                      <a:lnTo>
                        <a:pt x="39507" y="20936"/>
                      </a:lnTo>
                      <a:lnTo>
                        <a:pt x="885" y="20936"/>
                      </a:lnTo>
                      <a:lnTo>
                        <a:pt x="1881" y="19707"/>
                      </a:lnTo>
                      <a:cubicBezTo>
                        <a:pt x="4009" y="17073"/>
                        <a:pt x="5183" y="13773"/>
                        <a:pt x="5183" y="10414"/>
                      </a:cubicBezTo>
                      <a:lnTo>
                        <a:pt x="5183" y="521"/>
                      </a:lnTo>
                      <a:close/>
                      <a:moveTo>
                        <a:pt x="4922" y="1"/>
                      </a:moveTo>
                      <a:cubicBezTo>
                        <a:pt x="4780" y="1"/>
                        <a:pt x="4662" y="117"/>
                        <a:pt x="4663" y="261"/>
                      </a:cubicBezTo>
                      <a:lnTo>
                        <a:pt x="4663" y="10414"/>
                      </a:lnTo>
                      <a:cubicBezTo>
                        <a:pt x="4663" y="13655"/>
                        <a:pt x="3531" y="16838"/>
                        <a:pt x="1476" y="19379"/>
                      </a:cubicBezTo>
                      <a:lnTo>
                        <a:pt x="138" y="21033"/>
                      </a:lnTo>
                      <a:cubicBezTo>
                        <a:pt x="0" y="21203"/>
                        <a:pt x="121" y="21457"/>
                        <a:pt x="340" y="21457"/>
                      </a:cubicBezTo>
                      <a:lnTo>
                        <a:pt x="40052" y="21457"/>
                      </a:lnTo>
                      <a:cubicBezTo>
                        <a:pt x="40270" y="21457"/>
                        <a:pt x="40392" y="21203"/>
                        <a:pt x="40254" y="21033"/>
                      </a:cubicBezTo>
                      <a:lnTo>
                        <a:pt x="38916" y="19379"/>
                      </a:lnTo>
                      <a:cubicBezTo>
                        <a:pt x="36861" y="16838"/>
                        <a:pt x="35730" y="13655"/>
                        <a:pt x="35730" y="10414"/>
                      </a:cubicBezTo>
                      <a:lnTo>
                        <a:pt x="35730" y="261"/>
                      </a:lnTo>
                      <a:cubicBezTo>
                        <a:pt x="35730" y="117"/>
                        <a:pt x="35613" y="1"/>
                        <a:pt x="3547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" name="Google Shape;198;p27"/>
                <p:cNvSpPr/>
                <p:nvPr/>
              </p:nvSpPr>
              <p:spPr>
                <a:xfrm>
                  <a:off x="-4769800" y="2248925"/>
                  <a:ext cx="857475" cy="431675"/>
                </a:xfrm>
                <a:custGeom>
                  <a:rect b="b" l="l" r="r" t="t"/>
                  <a:pathLst>
                    <a:path extrusionOk="0" h="17267" w="34299">
                      <a:moveTo>
                        <a:pt x="1876" y="1"/>
                      </a:moveTo>
                      <a:lnTo>
                        <a:pt x="1876" y="10155"/>
                      </a:lnTo>
                      <a:cubicBezTo>
                        <a:pt x="1875" y="12647"/>
                        <a:pt x="1229" y="15097"/>
                        <a:pt x="1" y="17267"/>
                      </a:cubicBezTo>
                      <a:lnTo>
                        <a:pt x="34298" y="17267"/>
                      </a:lnTo>
                      <a:cubicBezTo>
                        <a:pt x="33072" y="15097"/>
                        <a:pt x="32425" y="12647"/>
                        <a:pt x="32424" y="10155"/>
                      </a:cubicBezTo>
                      <a:lnTo>
                        <a:pt x="32424" y="1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27"/>
                <p:cNvSpPr/>
                <p:nvPr/>
              </p:nvSpPr>
              <p:spPr>
                <a:xfrm>
                  <a:off x="-5875675" y="342950"/>
                  <a:ext cx="3069250" cy="2253650"/>
                </a:xfrm>
                <a:custGeom>
                  <a:rect b="b" l="l" r="r" t="t"/>
                  <a:pathLst>
                    <a:path extrusionOk="0" h="90146" w="122770">
                      <a:moveTo>
                        <a:pt x="4815" y="0"/>
                      </a:moveTo>
                      <a:cubicBezTo>
                        <a:pt x="2156" y="0"/>
                        <a:pt x="0" y="2155"/>
                        <a:pt x="0" y="4815"/>
                      </a:cubicBezTo>
                      <a:lnTo>
                        <a:pt x="0" y="86110"/>
                      </a:lnTo>
                      <a:cubicBezTo>
                        <a:pt x="0" y="88339"/>
                        <a:pt x="1808" y="90146"/>
                        <a:pt x="4037" y="90146"/>
                      </a:cubicBezTo>
                      <a:lnTo>
                        <a:pt x="118369" y="90146"/>
                      </a:lnTo>
                      <a:cubicBezTo>
                        <a:pt x="120800" y="90146"/>
                        <a:pt x="122770" y="88177"/>
                        <a:pt x="122770" y="85746"/>
                      </a:cubicBezTo>
                      <a:lnTo>
                        <a:pt x="122770" y="5831"/>
                      </a:lnTo>
                      <a:cubicBezTo>
                        <a:pt x="122770" y="4284"/>
                        <a:pt x="122155" y="2801"/>
                        <a:pt x="121061" y="1707"/>
                      </a:cubicBezTo>
                      <a:cubicBezTo>
                        <a:pt x="119968" y="614"/>
                        <a:pt x="118486" y="0"/>
                        <a:pt x="11693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27"/>
                <p:cNvSpPr/>
                <p:nvPr/>
              </p:nvSpPr>
              <p:spPr>
                <a:xfrm>
                  <a:off x="-5882175" y="336425"/>
                  <a:ext cx="3082275" cy="2266675"/>
                </a:xfrm>
                <a:custGeom>
                  <a:rect b="b" l="l" r="r" t="t"/>
                  <a:pathLst>
                    <a:path extrusionOk="0" h="90667" w="123291">
                      <a:moveTo>
                        <a:pt x="118612" y="521"/>
                      </a:moveTo>
                      <a:cubicBezTo>
                        <a:pt x="120905" y="521"/>
                        <a:pt x="122770" y="2386"/>
                        <a:pt x="122770" y="4678"/>
                      </a:cubicBezTo>
                      <a:lnTo>
                        <a:pt x="122770" y="85990"/>
                      </a:lnTo>
                      <a:cubicBezTo>
                        <a:pt x="122770" y="88283"/>
                        <a:pt x="120905" y="90147"/>
                        <a:pt x="118612" y="90147"/>
                      </a:cubicBezTo>
                      <a:lnTo>
                        <a:pt x="4678" y="90147"/>
                      </a:lnTo>
                      <a:cubicBezTo>
                        <a:pt x="2385" y="90147"/>
                        <a:pt x="521" y="88283"/>
                        <a:pt x="521" y="85990"/>
                      </a:cubicBezTo>
                      <a:lnTo>
                        <a:pt x="521" y="4678"/>
                      </a:lnTo>
                      <a:cubicBezTo>
                        <a:pt x="521" y="2386"/>
                        <a:pt x="2385" y="521"/>
                        <a:pt x="4678" y="521"/>
                      </a:cubicBezTo>
                      <a:close/>
                      <a:moveTo>
                        <a:pt x="4678" y="1"/>
                      </a:moveTo>
                      <a:cubicBezTo>
                        <a:pt x="2098" y="1"/>
                        <a:pt x="0" y="2099"/>
                        <a:pt x="0" y="4678"/>
                      </a:cubicBezTo>
                      <a:lnTo>
                        <a:pt x="0" y="85990"/>
                      </a:lnTo>
                      <a:cubicBezTo>
                        <a:pt x="0" y="88570"/>
                        <a:pt x="2098" y="90667"/>
                        <a:pt x="4678" y="90667"/>
                      </a:cubicBezTo>
                      <a:lnTo>
                        <a:pt x="118612" y="90667"/>
                      </a:lnTo>
                      <a:cubicBezTo>
                        <a:pt x="121192" y="90667"/>
                        <a:pt x="123290" y="88570"/>
                        <a:pt x="123290" y="85990"/>
                      </a:cubicBezTo>
                      <a:lnTo>
                        <a:pt x="123290" y="4678"/>
                      </a:lnTo>
                      <a:cubicBezTo>
                        <a:pt x="123290" y="2099"/>
                        <a:pt x="121192" y="1"/>
                        <a:pt x="11861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27"/>
                <p:cNvSpPr/>
                <p:nvPr/>
              </p:nvSpPr>
              <p:spPr>
                <a:xfrm>
                  <a:off x="-5875675" y="2246300"/>
                  <a:ext cx="3069250" cy="350300"/>
                </a:xfrm>
                <a:custGeom>
                  <a:rect b="b" l="l" r="r" t="t"/>
                  <a:pathLst>
                    <a:path extrusionOk="0" h="14012" w="122770">
                      <a:moveTo>
                        <a:pt x="0" y="0"/>
                      </a:moveTo>
                      <a:lnTo>
                        <a:pt x="0" y="9540"/>
                      </a:lnTo>
                      <a:cubicBezTo>
                        <a:pt x="0" y="12009"/>
                        <a:pt x="2003" y="14012"/>
                        <a:pt x="4473" y="14012"/>
                      </a:cubicBezTo>
                      <a:lnTo>
                        <a:pt x="118438" y="14012"/>
                      </a:lnTo>
                      <a:cubicBezTo>
                        <a:pt x="120830" y="14012"/>
                        <a:pt x="122770" y="12073"/>
                        <a:pt x="122770" y="9680"/>
                      </a:cubicBezTo>
                      <a:lnTo>
                        <a:pt x="12277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27"/>
                <p:cNvSpPr/>
                <p:nvPr/>
              </p:nvSpPr>
              <p:spPr>
                <a:xfrm>
                  <a:off x="-5882175" y="2239775"/>
                  <a:ext cx="3082275" cy="363325"/>
                </a:xfrm>
                <a:custGeom>
                  <a:rect b="b" l="l" r="r" t="t"/>
                  <a:pathLst>
                    <a:path extrusionOk="0" h="14533" w="123291">
                      <a:moveTo>
                        <a:pt x="122770" y="522"/>
                      </a:moveTo>
                      <a:lnTo>
                        <a:pt x="122770" y="9856"/>
                      </a:lnTo>
                      <a:cubicBezTo>
                        <a:pt x="122770" y="12151"/>
                        <a:pt x="120908" y="14012"/>
                        <a:pt x="118614" y="14012"/>
                      </a:cubicBezTo>
                      <a:lnTo>
                        <a:pt x="4678" y="14012"/>
                      </a:lnTo>
                      <a:cubicBezTo>
                        <a:pt x="2385" y="14012"/>
                        <a:pt x="522" y="12147"/>
                        <a:pt x="522" y="9856"/>
                      </a:cubicBezTo>
                      <a:lnTo>
                        <a:pt x="522" y="522"/>
                      </a:lnTo>
                      <a:close/>
                      <a:moveTo>
                        <a:pt x="260" y="1"/>
                      </a:moveTo>
                      <a:cubicBezTo>
                        <a:pt x="117" y="1"/>
                        <a:pt x="0" y="117"/>
                        <a:pt x="0" y="261"/>
                      </a:cubicBezTo>
                      <a:lnTo>
                        <a:pt x="0" y="9856"/>
                      </a:lnTo>
                      <a:cubicBezTo>
                        <a:pt x="0" y="12439"/>
                        <a:pt x="2094" y="14533"/>
                        <a:pt x="4678" y="14533"/>
                      </a:cubicBezTo>
                      <a:lnTo>
                        <a:pt x="118612" y="14533"/>
                      </a:lnTo>
                      <a:cubicBezTo>
                        <a:pt x="121195" y="14533"/>
                        <a:pt x="123290" y="12439"/>
                        <a:pt x="123290" y="9856"/>
                      </a:cubicBezTo>
                      <a:lnTo>
                        <a:pt x="123290" y="261"/>
                      </a:lnTo>
                      <a:cubicBezTo>
                        <a:pt x="123290" y="117"/>
                        <a:pt x="123173" y="1"/>
                        <a:pt x="12303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27"/>
                <p:cNvSpPr/>
                <p:nvPr/>
              </p:nvSpPr>
              <p:spPr>
                <a:xfrm>
                  <a:off x="-5721300" y="483125"/>
                  <a:ext cx="2760500" cy="1592250"/>
                </a:xfrm>
                <a:custGeom>
                  <a:rect b="b" l="l" r="r" t="t"/>
                  <a:pathLst>
                    <a:path extrusionOk="0" h="63690" w="110420">
                      <a:moveTo>
                        <a:pt x="1" y="1"/>
                      </a:moveTo>
                      <a:lnTo>
                        <a:pt x="1" y="63689"/>
                      </a:lnTo>
                      <a:lnTo>
                        <a:pt x="110419" y="63689"/>
                      </a:lnTo>
                      <a:lnTo>
                        <a:pt x="110419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27"/>
                <p:cNvSpPr/>
                <p:nvPr/>
              </p:nvSpPr>
              <p:spPr>
                <a:xfrm>
                  <a:off x="-4397650" y="2421425"/>
                  <a:ext cx="113200" cy="110875"/>
                </a:xfrm>
                <a:custGeom>
                  <a:rect b="b" l="l" r="r" t="t"/>
                  <a:pathLst>
                    <a:path extrusionOk="0" h="4435" w="4528">
                      <a:moveTo>
                        <a:pt x="2263" y="0"/>
                      </a:moveTo>
                      <a:cubicBezTo>
                        <a:pt x="1014" y="0"/>
                        <a:pt x="0" y="993"/>
                        <a:pt x="0" y="2217"/>
                      </a:cubicBezTo>
                      <a:cubicBezTo>
                        <a:pt x="0" y="3442"/>
                        <a:pt x="1014" y="4435"/>
                        <a:pt x="2263" y="4435"/>
                      </a:cubicBezTo>
                      <a:cubicBezTo>
                        <a:pt x="3514" y="4435"/>
                        <a:pt x="4528" y="3442"/>
                        <a:pt x="4528" y="2217"/>
                      </a:cubicBezTo>
                      <a:cubicBezTo>
                        <a:pt x="4528" y="993"/>
                        <a:pt x="3514" y="0"/>
                        <a:pt x="226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5" name="Google Shape;205;p27"/>
                <p:cNvSpPr/>
                <p:nvPr/>
              </p:nvSpPr>
              <p:spPr>
                <a:xfrm>
                  <a:off x="-4404175" y="2414950"/>
                  <a:ext cx="126250" cy="123850"/>
                </a:xfrm>
                <a:custGeom>
                  <a:rect b="b" l="l" r="r" t="t"/>
                  <a:pathLst>
                    <a:path extrusionOk="0" h="4954" w="5050">
                      <a:moveTo>
                        <a:pt x="2524" y="520"/>
                      </a:moveTo>
                      <a:cubicBezTo>
                        <a:pt x="3630" y="520"/>
                        <a:pt x="4529" y="1398"/>
                        <a:pt x="4529" y="2476"/>
                      </a:cubicBezTo>
                      <a:cubicBezTo>
                        <a:pt x="4529" y="3555"/>
                        <a:pt x="3630" y="4433"/>
                        <a:pt x="2524" y="4433"/>
                      </a:cubicBezTo>
                      <a:cubicBezTo>
                        <a:pt x="1420" y="4433"/>
                        <a:pt x="520" y="3554"/>
                        <a:pt x="520" y="2476"/>
                      </a:cubicBezTo>
                      <a:cubicBezTo>
                        <a:pt x="520" y="1398"/>
                        <a:pt x="1420" y="520"/>
                        <a:pt x="2524" y="520"/>
                      </a:cubicBezTo>
                      <a:close/>
                      <a:moveTo>
                        <a:pt x="2524" y="0"/>
                      </a:moveTo>
                      <a:cubicBezTo>
                        <a:pt x="1133" y="0"/>
                        <a:pt x="1" y="1111"/>
                        <a:pt x="1" y="2476"/>
                      </a:cubicBezTo>
                      <a:cubicBezTo>
                        <a:pt x="1" y="3842"/>
                        <a:pt x="1132" y="4954"/>
                        <a:pt x="2524" y="4954"/>
                      </a:cubicBezTo>
                      <a:cubicBezTo>
                        <a:pt x="3917" y="4954"/>
                        <a:pt x="5049" y="3842"/>
                        <a:pt x="5049" y="2476"/>
                      </a:cubicBezTo>
                      <a:cubicBezTo>
                        <a:pt x="5049" y="1111"/>
                        <a:pt x="3917" y="0"/>
                        <a:pt x="2524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6" name="Google Shape;206;p27"/>
                <p:cNvSpPr/>
                <p:nvPr/>
              </p:nvSpPr>
              <p:spPr>
                <a:xfrm>
                  <a:off x="-4837450" y="3039925"/>
                  <a:ext cx="993025" cy="45375"/>
                </a:xfrm>
                <a:custGeom>
                  <a:rect b="b" l="l" r="r" t="t"/>
                  <a:pathLst>
                    <a:path extrusionOk="0" h="1815" w="39721">
                      <a:moveTo>
                        <a:pt x="0" y="0"/>
                      </a:moveTo>
                      <a:lnTo>
                        <a:pt x="0" y="1814"/>
                      </a:lnTo>
                      <a:lnTo>
                        <a:pt x="39720" y="1814"/>
                      </a:lnTo>
                      <a:lnTo>
                        <a:pt x="39720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7" name="Google Shape;207;p27"/>
                <p:cNvSpPr/>
                <p:nvPr/>
              </p:nvSpPr>
              <p:spPr>
                <a:xfrm>
                  <a:off x="-4843950" y="3033400"/>
                  <a:ext cx="1006025" cy="58400"/>
                </a:xfrm>
                <a:custGeom>
                  <a:rect b="b" l="l" r="r" t="t"/>
                  <a:pathLst>
                    <a:path extrusionOk="0" h="2336" w="40241">
                      <a:moveTo>
                        <a:pt x="39720" y="522"/>
                      </a:moveTo>
                      <a:lnTo>
                        <a:pt x="39720" y="1815"/>
                      </a:lnTo>
                      <a:lnTo>
                        <a:pt x="521" y="1815"/>
                      </a:lnTo>
                      <a:lnTo>
                        <a:pt x="521" y="522"/>
                      </a:lnTo>
                      <a:close/>
                      <a:moveTo>
                        <a:pt x="260" y="1"/>
                      </a:moveTo>
                      <a:cubicBezTo>
                        <a:pt x="116" y="1"/>
                        <a:pt x="0" y="118"/>
                        <a:pt x="0" y="261"/>
                      </a:cubicBezTo>
                      <a:lnTo>
                        <a:pt x="0" y="2074"/>
                      </a:lnTo>
                      <a:cubicBezTo>
                        <a:pt x="0" y="2218"/>
                        <a:pt x="116" y="2335"/>
                        <a:pt x="260" y="2335"/>
                      </a:cubicBezTo>
                      <a:lnTo>
                        <a:pt x="39980" y="2335"/>
                      </a:lnTo>
                      <a:cubicBezTo>
                        <a:pt x="40123" y="2335"/>
                        <a:pt x="40241" y="2218"/>
                        <a:pt x="40239" y="2074"/>
                      </a:cubicBezTo>
                      <a:lnTo>
                        <a:pt x="40239" y="261"/>
                      </a:lnTo>
                      <a:cubicBezTo>
                        <a:pt x="40239" y="118"/>
                        <a:pt x="40123" y="1"/>
                        <a:pt x="3998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8" name="Google Shape;208;p27"/>
                <p:cNvSpPr/>
                <p:nvPr/>
              </p:nvSpPr>
              <p:spPr>
                <a:xfrm>
                  <a:off x="-5245425" y="400600"/>
                  <a:ext cx="908650" cy="1986150"/>
                </a:xfrm>
                <a:custGeom>
                  <a:rect b="b" l="l" r="r" t="t"/>
                  <a:pathLst>
                    <a:path extrusionOk="0" h="79446" w="36346">
                      <a:moveTo>
                        <a:pt x="36345" y="1"/>
                      </a:moveTo>
                      <a:cubicBezTo>
                        <a:pt x="30792" y="5179"/>
                        <a:pt x="16575" y="10405"/>
                        <a:pt x="0" y="21493"/>
                      </a:cubicBezTo>
                      <a:cubicBezTo>
                        <a:pt x="0" y="21493"/>
                        <a:pt x="1035" y="58964"/>
                        <a:pt x="36345" y="79446"/>
                      </a:cubicBezTo>
                      <a:lnTo>
                        <a:pt x="3634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9" name="Google Shape;209;p27"/>
                <p:cNvSpPr/>
                <p:nvPr/>
              </p:nvSpPr>
              <p:spPr>
                <a:xfrm>
                  <a:off x="-5252000" y="394100"/>
                  <a:ext cx="921750" cy="1999150"/>
                </a:xfrm>
                <a:custGeom>
                  <a:rect b="b" l="l" r="r" t="t"/>
                  <a:pathLst>
                    <a:path extrusionOk="0" h="79966" w="36870">
                      <a:moveTo>
                        <a:pt x="36348" y="844"/>
                      </a:moveTo>
                      <a:lnTo>
                        <a:pt x="36348" y="79251"/>
                      </a:lnTo>
                      <a:cubicBezTo>
                        <a:pt x="18445" y="68725"/>
                        <a:pt x="9663" y="53734"/>
                        <a:pt x="5445" y="42973"/>
                      </a:cubicBezTo>
                      <a:cubicBezTo>
                        <a:pt x="1147" y="32011"/>
                        <a:pt x="588" y="23112"/>
                        <a:pt x="529" y="21889"/>
                      </a:cubicBezTo>
                      <a:cubicBezTo>
                        <a:pt x="8839" y="16340"/>
                        <a:pt x="16615" y="12231"/>
                        <a:pt x="22871" y="8926"/>
                      </a:cubicBezTo>
                      <a:cubicBezTo>
                        <a:pt x="28780" y="5803"/>
                        <a:pt x="33510" y="3304"/>
                        <a:pt x="36348" y="844"/>
                      </a:cubicBezTo>
                      <a:close/>
                      <a:moveTo>
                        <a:pt x="36607" y="0"/>
                      </a:moveTo>
                      <a:cubicBezTo>
                        <a:pt x="36546" y="0"/>
                        <a:pt x="36483" y="22"/>
                        <a:pt x="36431" y="71"/>
                      </a:cubicBezTo>
                      <a:cubicBezTo>
                        <a:pt x="33706" y="2612"/>
                        <a:pt x="28816" y="5195"/>
                        <a:pt x="22627" y="8466"/>
                      </a:cubicBezTo>
                      <a:cubicBezTo>
                        <a:pt x="16332" y="11792"/>
                        <a:pt x="8496" y="15933"/>
                        <a:pt x="119" y="21538"/>
                      </a:cubicBezTo>
                      <a:cubicBezTo>
                        <a:pt x="44" y="21587"/>
                        <a:pt x="0" y="21672"/>
                        <a:pt x="3" y="21762"/>
                      </a:cubicBezTo>
                      <a:cubicBezTo>
                        <a:pt x="6" y="21855"/>
                        <a:pt x="318" y="31311"/>
                        <a:pt x="4953" y="43145"/>
                      </a:cubicBezTo>
                      <a:cubicBezTo>
                        <a:pt x="9231" y="54065"/>
                        <a:pt x="18173" y="69312"/>
                        <a:pt x="36477" y="79931"/>
                      </a:cubicBezTo>
                      <a:cubicBezTo>
                        <a:pt x="36517" y="79954"/>
                        <a:pt x="36562" y="79966"/>
                        <a:pt x="36608" y="79966"/>
                      </a:cubicBezTo>
                      <a:cubicBezTo>
                        <a:pt x="36752" y="79966"/>
                        <a:pt x="36870" y="79848"/>
                        <a:pt x="36869" y="79706"/>
                      </a:cubicBezTo>
                      <a:lnTo>
                        <a:pt x="36869" y="261"/>
                      </a:lnTo>
                      <a:cubicBezTo>
                        <a:pt x="36869" y="105"/>
                        <a:pt x="36741" y="0"/>
                        <a:pt x="3660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0" name="Google Shape;210;p27"/>
                <p:cNvSpPr/>
                <p:nvPr/>
              </p:nvSpPr>
              <p:spPr>
                <a:xfrm>
                  <a:off x="-4336800" y="400600"/>
                  <a:ext cx="908650" cy="1986150"/>
                </a:xfrm>
                <a:custGeom>
                  <a:rect b="b" l="l" r="r" t="t"/>
                  <a:pathLst>
                    <a:path extrusionOk="0" h="79446" w="36346">
                      <a:moveTo>
                        <a:pt x="0" y="1"/>
                      </a:moveTo>
                      <a:lnTo>
                        <a:pt x="0" y="79446"/>
                      </a:lnTo>
                      <a:cubicBezTo>
                        <a:pt x="35310" y="58964"/>
                        <a:pt x="36345" y="21493"/>
                        <a:pt x="36345" y="21493"/>
                      </a:cubicBezTo>
                      <a:cubicBezTo>
                        <a:pt x="19771" y="10405"/>
                        <a:pt x="5555" y="5179"/>
                        <a:pt x="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1" name="Google Shape;211;p27"/>
                <p:cNvSpPr/>
                <p:nvPr/>
              </p:nvSpPr>
              <p:spPr>
                <a:xfrm>
                  <a:off x="-4343325" y="394100"/>
                  <a:ext cx="921750" cy="1999150"/>
                </a:xfrm>
                <a:custGeom>
                  <a:rect b="b" l="l" r="r" t="t"/>
                  <a:pathLst>
                    <a:path extrusionOk="0" h="79966" w="36870">
                      <a:moveTo>
                        <a:pt x="522" y="844"/>
                      </a:moveTo>
                      <a:cubicBezTo>
                        <a:pt x="3360" y="3304"/>
                        <a:pt x="8090" y="5803"/>
                        <a:pt x="13999" y="8925"/>
                      </a:cubicBezTo>
                      <a:cubicBezTo>
                        <a:pt x="20254" y="12231"/>
                        <a:pt x="28031" y="16340"/>
                        <a:pt x="36341" y="21889"/>
                      </a:cubicBezTo>
                      <a:cubicBezTo>
                        <a:pt x="36283" y="23110"/>
                        <a:pt x="35726" y="31995"/>
                        <a:pt x="31432" y="42954"/>
                      </a:cubicBezTo>
                      <a:cubicBezTo>
                        <a:pt x="27215" y="53720"/>
                        <a:pt x="18433" y="68720"/>
                        <a:pt x="522" y="79251"/>
                      </a:cubicBezTo>
                      <a:lnTo>
                        <a:pt x="522" y="844"/>
                      </a:lnTo>
                      <a:close/>
                      <a:moveTo>
                        <a:pt x="263" y="0"/>
                      </a:moveTo>
                      <a:cubicBezTo>
                        <a:pt x="129" y="0"/>
                        <a:pt x="1" y="105"/>
                        <a:pt x="1" y="261"/>
                      </a:cubicBezTo>
                      <a:lnTo>
                        <a:pt x="1" y="79704"/>
                      </a:lnTo>
                      <a:cubicBezTo>
                        <a:pt x="1" y="79848"/>
                        <a:pt x="117" y="79966"/>
                        <a:pt x="261" y="79966"/>
                      </a:cubicBezTo>
                      <a:cubicBezTo>
                        <a:pt x="307" y="79965"/>
                        <a:pt x="352" y="79953"/>
                        <a:pt x="392" y="79931"/>
                      </a:cubicBezTo>
                      <a:cubicBezTo>
                        <a:pt x="18697" y="69312"/>
                        <a:pt x="27638" y="54065"/>
                        <a:pt x="31918" y="43144"/>
                      </a:cubicBezTo>
                      <a:cubicBezTo>
                        <a:pt x="36553" y="31311"/>
                        <a:pt x="36864" y="21855"/>
                        <a:pt x="36867" y="21760"/>
                      </a:cubicBezTo>
                      <a:cubicBezTo>
                        <a:pt x="36869" y="21671"/>
                        <a:pt x="36826" y="21587"/>
                        <a:pt x="36752" y="21538"/>
                      </a:cubicBezTo>
                      <a:cubicBezTo>
                        <a:pt x="28373" y="15932"/>
                        <a:pt x="20538" y="11792"/>
                        <a:pt x="14242" y="8465"/>
                      </a:cubicBezTo>
                      <a:cubicBezTo>
                        <a:pt x="8052" y="5195"/>
                        <a:pt x="3164" y="2611"/>
                        <a:pt x="439" y="71"/>
                      </a:cubicBezTo>
                      <a:cubicBezTo>
                        <a:pt x="387" y="22"/>
                        <a:pt x="324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2" name="Google Shape;212;p27"/>
                <p:cNvSpPr/>
                <p:nvPr/>
              </p:nvSpPr>
              <p:spPr>
                <a:xfrm>
                  <a:off x="-5178775" y="480375"/>
                  <a:ext cx="1684000" cy="1826600"/>
                </a:xfrm>
                <a:custGeom>
                  <a:rect b="b" l="l" r="r" t="t"/>
                  <a:pathLst>
                    <a:path extrusionOk="0" h="73064" w="67360">
                      <a:moveTo>
                        <a:pt x="33679" y="1"/>
                      </a:moveTo>
                      <a:cubicBezTo>
                        <a:pt x="26976" y="4654"/>
                        <a:pt x="15360" y="9088"/>
                        <a:pt x="0" y="19363"/>
                      </a:cubicBezTo>
                      <a:cubicBezTo>
                        <a:pt x="0" y="19363"/>
                        <a:pt x="960" y="54085"/>
                        <a:pt x="33679" y="73064"/>
                      </a:cubicBezTo>
                      <a:cubicBezTo>
                        <a:pt x="66399" y="54085"/>
                        <a:pt x="67359" y="19363"/>
                        <a:pt x="67359" y="19363"/>
                      </a:cubicBezTo>
                      <a:cubicBezTo>
                        <a:pt x="52000" y="9088"/>
                        <a:pt x="40435" y="4654"/>
                        <a:pt x="3367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3" name="Google Shape;213;p27"/>
                <p:cNvSpPr/>
                <p:nvPr/>
              </p:nvSpPr>
              <p:spPr>
                <a:xfrm>
                  <a:off x="-5185350" y="473850"/>
                  <a:ext cx="1697125" cy="1839650"/>
                </a:xfrm>
                <a:custGeom>
                  <a:rect b="b" l="l" r="r" t="t"/>
                  <a:pathLst>
                    <a:path extrusionOk="0" h="73586" w="67885">
                      <a:moveTo>
                        <a:pt x="33943" y="576"/>
                      </a:moveTo>
                      <a:cubicBezTo>
                        <a:pt x="36735" y="2479"/>
                        <a:pt x="40391" y="4387"/>
                        <a:pt x="44614" y="6590"/>
                      </a:cubicBezTo>
                      <a:cubicBezTo>
                        <a:pt x="50768" y="9800"/>
                        <a:pt x="58419" y="13791"/>
                        <a:pt x="67356" y="19759"/>
                      </a:cubicBezTo>
                      <a:cubicBezTo>
                        <a:pt x="67300" y="20930"/>
                        <a:pt x="66772" y="29156"/>
                        <a:pt x="62803" y="39282"/>
                      </a:cubicBezTo>
                      <a:cubicBezTo>
                        <a:pt x="58876" y="49296"/>
                        <a:pt x="50684" y="63266"/>
                        <a:pt x="33942" y="73025"/>
                      </a:cubicBezTo>
                      <a:cubicBezTo>
                        <a:pt x="17200" y="63266"/>
                        <a:pt x="9009" y="49296"/>
                        <a:pt x="5083" y="39282"/>
                      </a:cubicBezTo>
                      <a:cubicBezTo>
                        <a:pt x="1114" y="29156"/>
                        <a:pt x="586" y="20930"/>
                        <a:pt x="530" y="19759"/>
                      </a:cubicBezTo>
                      <a:cubicBezTo>
                        <a:pt x="9423" y="13820"/>
                        <a:pt x="17060" y="9839"/>
                        <a:pt x="23204" y="6636"/>
                      </a:cubicBezTo>
                      <a:cubicBezTo>
                        <a:pt x="27463" y="4416"/>
                        <a:pt x="31152" y="2492"/>
                        <a:pt x="33943" y="576"/>
                      </a:cubicBezTo>
                      <a:close/>
                      <a:moveTo>
                        <a:pt x="33942" y="1"/>
                      </a:moveTo>
                      <a:cubicBezTo>
                        <a:pt x="33890" y="1"/>
                        <a:pt x="33839" y="16"/>
                        <a:pt x="33795" y="47"/>
                      </a:cubicBezTo>
                      <a:cubicBezTo>
                        <a:pt x="31014" y="1977"/>
                        <a:pt x="27460" y="3830"/>
                        <a:pt x="22962" y="6174"/>
                      </a:cubicBezTo>
                      <a:cubicBezTo>
                        <a:pt x="16780" y="9397"/>
                        <a:pt x="9086" y="13407"/>
                        <a:pt x="118" y="19407"/>
                      </a:cubicBezTo>
                      <a:cubicBezTo>
                        <a:pt x="44" y="19457"/>
                        <a:pt x="1" y="19541"/>
                        <a:pt x="3" y="19631"/>
                      </a:cubicBezTo>
                      <a:cubicBezTo>
                        <a:pt x="6" y="19718"/>
                        <a:pt x="294" y="28484"/>
                        <a:pt x="4590" y="39452"/>
                      </a:cubicBezTo>
                      <a:cubicBezTo>
                        <a:pt x="8556" y="49575"/>
                        <a:pt x="16846" y="63709"/>
                        <a:pt x="33811" y="73550"/>
                      </a:cubicBezTo>
                      <a:cubicBezTo>
                        <a:pt x="33851" y="73573"/>
                        <a:pt x="33896" y="73585"/>
                        <a:pt x="33942" y="73585"/>
                      </a:cubicBezTo>
                      <a:cubicBezTo>
                        <a:pt x="33988" y="73585"/>
                        <a:pt x="34033" y="73574"/>
                        <a:pt x="34073" y="73551"/>
                      </a:cubicBezTo>
                      <a:cubicBezTo>
                        <a:pt x="51040" y="63709"/>
                        <a:pt x="59329" y="49577"/>
                        <a:pt x="63294" y="39452"/>
                      </a:cubicBezTo>
                      <a:cubicBezTo>
                        <a:pt x="67592" y="28484"/>
                        <a:pt x="67880" y="19719"/>
                        <a:pt x="67883" y="19632"/>
                      </a:cubicBezTo>
                      <a:cubicBezTo>
                        <a:pt x="67885" y="19543"/>
                        <a:pt x="67841" y="19458"/>
                        <a:pt x="67766" y="19408"/>
                      </a:cubicBezTo>
                      <a:cubicBezTo>
                        <a:pt x="58755" y="13379"/>
                        <a:pt x="51047" y="9359"/>
                        <a:pt x="44855" y="6128"/>
                      </a:cubicBezTo>
                      <a:cubicBezTo>
                        <a:pt x="40573" y="3894"/>
                        <a:pt x="36874" y="1965"/>
                        <a:pt x="34090" y="47"/>
                      </a:cubicBezTo>
                      <a:cubicBezTo>
                        <a:pt x="34046" y="16"/>
                        <a:pt x="33994" y="1"/>
                        <a:pt x="3394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" name="Google Shape;214;p27"/>
                <p:cNvSpPr/>
                <p:nvPr/>
              </p:nvSpPr>
              <p:spPr>
                <a:xfrm>
                  <a:off x="-4336800" y="480375"/>
                  <a:ext cx="842025" cy="1826600"/>
                </a:xfrm>
                <a:custGeom>
                  <a:rect b="b" l="l" r="r" t="t"/>
                  <a:pathLst>
                    <a:path extrusionOk="0" h="73064" w="33681">
                      <a:moveTo>
                        <a:pt x="0" y="1"/>
                      </a:moveTo>
                      <a:lnTo>
                        <a:pt x="0" y="73064"/>
                      </a:lnTo>
                      <a:cubicBezTo>
                        <a:pt x="32720" y="54085"/>
                        <a:pt x="33680" y="19363"/>
                        <a:pt x="33680" y="19363"/>
                      </a:cubicBezTo>
                      <a:cubicBezTo>
                        <a:pt x="18321" y="9088"/>
                        <a:pt x="6756" y="4654"/>
                        <a:pt x="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5" name="Google Shape;215;p27"/>
                <p:cNvSpPr/>
                <p:nvPr/>
              </p:nvSpPr>
              <p:spPr>
                <a:xfrm>
                  <a:off x="-4343325" y="473825"/>
                  <a:ext cx="855100" cy="1839675"/>
                </a:xfrm>
                <a:custGeom>
                  <a:rect b="b" l="l" r="r" t="t"/>
                  <a:pathLst>
                    <a:path extrusionOk="0" h="73587" w="34204">
                      <a:moveTo>
                        <a:pt x="522" y="753"/>
                      </a:moveTo>
                      <a:cubicBezTo>
                        <a:pt x="3279" y="2597"/>
                        <a:pt x="6840" y="4455"/>
                        <a:pt x="10933" y="6591"/>
                      </a:cubicBezTo>
                      <a:cubicBezTo>
                        <a:pt x="17087" y="9801"/>
                        <a:pt x="24738" y="13792"/>
                        <a:pt x="33675" y="19760"/>
                      </a:cubicBezTo>
                      <a:cubicBezTo>
                        <a:pt x="33619" y="20931"/>
                        <a:pt x="33091" y="29157"/>
                        <a:pt x="29122" y="39283"/>
                      </a:cubicBezTo>
                      <a:cubicBezTo>
                        <a:pt x="25215" y="49245"/>
                        <a:pt x="17088" y="63122"/>
                        <a:pt x="522" y="72873"/>
                      </a:cubicBezTo>
                      <a:lnTo>
                        <a:pt x="522" y="753"/>
                      </a:lnTo>
                      <a:close/>
                      <a:moveTo>
                        <a:pt x="262" y="1"/>
                      </a:moveTo>
                      <a:cubicBezTo>
                        <a:pt x="127" y="1"/>
                        <a:pt x="1" y="108"/>
                        <a:pt x="1" y="261"/>
                      </a:cubicBezTo>
                      <a:lnTo>
                        <a:pt x="1" y="73326"/>
                      </a:lnTo>
                      <a:cubicBezTo>
                        <a:pt x="1" y="73419"/>
                        <a:pt x="51" y="73505"/>
                        <a:pt x="132" y="73552"/>
                      </a:cubicBezTo>
                      <a:cubicBezTo>
                        <a:pt x="170" y="73574"/>
                        <a:pt x="215" y="73586"/>
                        <a:pt x="261" y="73586"/>
                      </a:cubicBezTo>
                      <a:cubicBezTo>
                        <a:pt x="307" y="73586"/>
                        <a:pt x="352" y="73574"/>
                        <a:pt x="392" y="73551"/>
                      </a:cubicBezTo>
                      <a:cubicBezTo>
                        <a:pt x="17359" y="63710"/>
                        <a:pt x="25648" y="49576"/>
                        <a:pt x="29613" y="39453"/>
                      </a:cubicBezTo>
                      <a:cubicBezTo>
                        <a:pt x="33911" y="28485"/>
                        <a:pt x="34199" y="19719"/>
                        <a:pt x="34202" y="19632"/>
                      </a:cubicBezTo>
                      <a:cubicBezTo>
                        <a:pt x="34204" y="19542"/>
                        <a:pt x="34160" y="19459"/>
                        <a:pt x="34085" y="19408"/>
                      </a:cubicBezTo>
                      <a:cubicBezTo>
                        <a:pt x="25074" y="13379"/>
                        <a:pt x="17366" y="9359"/>
                        <a:pt x="11174" y="6129"/>
                      </a:cubicBezTo>
                      <a:cubicBezTo>
                        <a:pt x="6892" y="3895"/>
                        <a:pt x="3193" y="1965"/>
                        <a:pt x="409" y="47"/>
                      </a:cubicBezTo>
                      <a:cubicBezTo>
                        <a:pt x="363" y="15"/>
                        <a:pt x="312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6" name="Google Shape;216;p27"/>
                <p:cNvSpPr/>
                <p:nvPr/>
              </p:nvSpPr>
              <p:spPr>
                <a:xfrm>
                  <a:off x="-5885150" y="1423975"/>
                  <a:ext cx="3088200" cy="199900"/>
                </a:xfrm>
                <a:custGeom>
                  <a:rect b="b" l="l" r="r" t="t"/>
                  <a:pathLst>
                    <a:path extrusionOk="0" h="7996" w="123528">
                      <a:moveTo>
                        <a:pt x="0" y="0"/>
                      </a:moveTo>
                      <a:lnTo>
                        <a:pt x="0" y="7996"/>
                      </a:lnTo>
                      <a:lnTo>
                        <a:pt x="123528" y="7996"/>
                      </a:lnTo>
                      <a:lnTo>
                        <a:pt x="123528" y="0"/>
                      </a:ln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7" name="Google Shape;217;p27"/>
                <p:cNvSpPr/>
                <p:nvPr/>
              </p:nvSpPr>
              <p:spPr>
                <a:xfrm>
                  <a:off x="-5891675" y="1417425"/>
                  <a:ext cx="3101250" cy="212975"/>
                </a:xfrm>
                <a:custGeom>
                  <a:rect b="b" l="l" r="r" t="t"/>
                  <a:pathLst>
                    <a:path extrusionOk="0" h="8519" w="124050">
                      <a:moveTo>
                        <a:pt x="123529" y="521"/>
                      </a:moveTo>
                      <a:lnTo>
                        <a:pt x="123529" y="7998"/>
                      </a:lnTo>
                      <a:lnTo>
                        <a:pt x="522" y="7998"/>
                      </a:lnTo>
                      <a:lnTo>
                        <a:pt x="522" y="521"/>
                      </a:lnTo>
                      <a:close/>
                      <a:moveTo>
                        <a:pt x="261" y="1"/>
                      </a:moveTo>
                      <a:cubicBezTo>
                        <a:pt x="117" y="1"/>
                        <a:pt x="1" y="118"/>
                        <a:pt x="1" y="261"/>
                      </a:cubicBezTo>
                      <a:lnTo>
                        <a:pt x="1" y="8258"/>
                      </a:lnTo>
                      <a:cubicBezTo>
                        <a:pt x="1" y="8401"/>
                        <a:pt x="117" y="8518"/>
                        <a:pt x="261" y="8518"/>
                      </a:cubicBezTo>
                      <a:lnTo>
                        <a:pt x="123789" y="8518"/>
                      </a:lnTo>
                      <a:cubicBezTo>
                        <a:pt x="123933" y="8518"/>
                        <a:pt x="124049" y="8401"/>
                        <a:pt x="124049" y="8258"/>
                      </a:cubicBezTo>
                      <a:lnTo>
                        <a:pt x="124049" y="261"/>
                      </a:lnTo>
                      <a:cubicBezTo>
                        <a:pt x="124049" y="118"/>
                        <a:pt x="123933" y="1"/>
                        <a:pt x="123789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8" name="Google Shape;218;p27"/>
                <p:cNvSpPr/>
                <p:nvPr/>
              </p:nvSpPr>
              <p:spPr>
                <a:xfrm>
                  <a:off x="-58657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9" name="Google Shape;219;p27"/>
                <p:cNvSpPr/>
                <p:nvPr/>
              </p:nvSpPr>
              <p:spPr>
                <a:xfrm>
                  <a:off x="-57846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30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27"/>
                <p:cNvSpPr/>
                <p:nvPr/>
              </p:nvSpPr>
              <p:spPr>
                <a:xfrm>
                  <a:off x="-5703525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27"/>
                <p:cNvSpPr/>
                <p:nvPr/>
              </p:nvSpPr>
              <p:spPr>
                <a:xfrm>
                  <a:off x="-56224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27"/>
                <p:cNvSpPr/>
                <p:nvPr/>
              </p:nvSpPr>
              <p:spPr>
                <a:xfrm>
                  <a:off x="-55413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30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27"/>
                <p:cNvSpPr/>
                <p:nvPr/>
              </p:nvSpPr>
              <p:spPr>
                <a:xfrm>
                  <a:off x="-54602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27"/>
                <p:cNvSpPr/>
                <p:nvPr/>
              </p:nvSpPr>
              <p:spPr>
                <a:xfrm>
                  <a:off x="-537910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27"/>
                <p:cNvSpPr/>
                <p:nvPr/>
              </p:nvSpPr>
              <p:spPr>
                <a:xfrm>
                  <a:off x="-5297950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27"/>
                <p:cNvSpPr/>
                <p:nvPr/>
              </p:nvSpPr>
              <p:spPr>
                <a:xfrm>
                  <a:off x="-52168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27"/>
                <p:cNvSpPr/>
                <p:nvPr/>
              </p:nvSpPr>
              <p:spPr>
                <a:xfrm>
                  <a:off x="-51357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27"/>
                <p:cNvSpPr/>
                <p:nvPr/>
              </p:nvSpPr>
              <p:spPr>
                <a:xfrm>
                  <a:off x="-50546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27"/>
                <p:cNvSpPr/>
                <p:nvPr/>
              </p:nvSpPr>
              <p:spPr>
                <a:xfrm>
                  <a:off x="-49735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27"/>
                <p:cNvSpPr/>
                <p:nvPr/>
              </p:nvSpPr>
              <p:spPr>
                <a:xfrm>
                  <a:off x="-48924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7"/>
                <p:cNvSpPr/>
                <p:nvPr/>
              </p:nvSpPr>
              <p:spPr>
                <a:xfrm>
                  <a:off x="-48113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27"/>
                <p:cNvSpPr/>
                <p:nvPr/>
              </p:nvSpPr>
              <p:spPr>
                <a:xfrm>
                  <a:off x="-58657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7"/>
                <p:cNvSpPr/>
                <p:nvPr/>
              </p:nvSpPr>
              <p:spPr>
                <a:xfrm>
                  <a:off x="-57846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30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27"/>
                <p:cNvSpPr/>
                <p:nvPr/>
              </p:nvSpPr>
              <p:spPr>
                <a:xfrm>
                  <a:off x="-5703525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27"/>
                <p:cNvSpPr/>
                <p:nvPr/>
              </p:nvSpPr>
              <p:spPr>
                <a:xfrm>
                  <a:off x="-56224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27"/>
                <p:cNvSpPr/>
                <p:nvPr/>
              </p:nvSpPr>
              <p:spPr>
                <a:xfrm>
                  <a:off x="-55413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30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27"/>
                <p:cNvSpPr/>
                <p:nvPr/>
              </p:nvSpPr>
              <p:spPr>
                <a:xfrm>
                  <a:off x="-54602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27"/>
                <p:cNvSpPr/>
                <p:nvPr/>
              </p:nvSpPr>
              <p:spPr>
                <a:xfrm>
                  <a:off x="-537910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7"/>
                <p:cNvSpPr/>
                <p:nvPr/>
              </p:nvSpPr>
              <p:spPr>
                <a:xfrm>
                  <a:off x="-5297950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27"/>
                <p:cNvSpPr/>
                <p:nvPr/>
              </p:nvSpPr>
              <p:spPr>
                <a:xfrm>
                  <a:off x="-52168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27"/>
                <p:cNvSpPr/>
                <p:nvPr/>
              </p:nvSpPr>
              <p:spPr>
                <a:xfrm>
                  <a:off x="-51357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27"/>
                <p:cNvSpPr/>
                <p:nvPr/>
              </p:nvSpPr>
              <p:spPr>
                <a:xfrm>
                  <a:off x="-50546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27"/>
                <p:cNvSpPr/>
                <p:nvPr/>
              </p:nvSpPr>
              <p:spPr>
                <a:xfrm>
                  <a:off x="-49735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27"/>
                <p:cNvSpPr/>
                <p:nvPr/>
              </p:nvSpPr>
              <p:spPr>
                <a:xfrm>
                  <a:off x="-48924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27"/>
                <p:cNvSpPr/>
                <p:nvPr/>
              </p:nvSpPr>
              <p:spPr>
                <a:xfrm>
                  <a:off x="-48113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27"/>
                <p:cNvSpPr/>
                <p:nvPr/>
              </p:nvSpPr>
              <p:spPr>
                <a:xfrm>
                  <a:off x="-39125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27"/>
                <p:cNvSpPr/>
                <p:nvPr/>
              </p:nvSpPr>
              <p:spPr>
                <a:xfrm>
                  <a:off x="-38314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2" y="1623"/>
                        <a:pt x="829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27"/>
                <p:cNvSpPr/>
                <p:nvPr/>
              </p:nvSpPr>
              <p:spPr>
                <a:xfrm>
                  <a:off x="-37503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8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27"/>
                <p:cNvSpPr/>
                <p:nvPr/>
              </p:nvSpPr>
              <p:spPr>
                <a:xfrm>
                  <a:off x="-3669200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27"/>
                <p:cNvSpPr/>
                <p:nvPr/>
              </p:nvSpPr>
              <p:spPr>
                <a:xfrm>
                  <a:off x="-358810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8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28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27"/>
                <p:cNvSpPr/>
                <p:nvPr/>
              </p:nvSpPr>
              <p:spPr>
                <a:xfrm>
                  <a:off x="-3506975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27"/>
                <p:cNvSpPr/>
                <p:nvPr/>
              </p:nvSpPr>
              <p:spPr>
                <a:xfrm>
                  <a:off x="-342587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9" y="1623"/>
                      </a:cubicBezTo>
                      <a:cubicBezTo>
                        <a:pt x="1286" y="1623"/>
                        <a:pt x="1658" y="1260"/>
                        <a:pt x="1658" y="812"/>
                      </a:cubicBezTo>
                      <a:cubicBezTo>
                        <a:pt x="1658" y="364"/>
                        <a:pt x="1286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27"/>
                <p:cNvSpPr/>
                <p:nvPr/>
              </p:nvSpPr>
              <p:spPr>
                <a:xfrm>
                  <a:off x="-334477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2" y="1"/>
                        <a:pt x="0" y="364"/>
                        <a:pt x="0" y="812"/>
                      </a:cubicBezTo>
                      <a:cubicBezTo>
                        <a:pt x="0" y="1260"/>
                        <a:pt x="372" y="1623"/>
                        <a:pt x="830" y="1623"/>
                      </a:cubicBezTo>
                      <a:cubicBezTo>
                        <a:pt x="1288" y="1623"/>
                        <a:pt x="1658" y="1260"/>
                        <a:pt x="1658" y="812"/>
                      </a:cubicBezTo>
                      <a:cubicBezTo>
                        <a:pt x="1658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" name="Google Shape;254;p27"/>
                <p:cNvSpPr/>
                <p:nvPr/>
              </p:nvSpPr>
              <p:spPr>
                <a:xfrm>
                  <a:off x="-3263650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27"/>
                <p:cNvSpPr/>
                <p:nvPr/>
              </p:nvSpPr>
              <p:spPr>
                <a:xfrm>
                  <a:off x="-3182550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2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8" y="1260"/>
                        <a:pt x="1658" y="812"/>
                      </a:cubicBezTo>
                      <a:cubicBezTo>
                        <a:pt x="1658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27"/>
                <p:cNvSpPr/>
                <p:nvPr/>
              </p:nvSpPr>
              <p:spPr>
                <a:xfrm>
                  <a:off x="-3101425" y="1435375"/>
                  <a:ext cx="41450" cy="40600"/>
                </a:xfrm>
                <a:custGeom>
                  <a:rect b="b" l="l" r="r" t="t"/>
                  <a:pathLst>
                    <a:path extrusionOk="0" h="1624" w="1658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7" y="1260"/>
                        <a:pt x="1657" y="812"/>
                      </a:cubicBezTo>
                      <a:cubicBezTo>
                        <a:pt x="1657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27"/>
                <p:cNvSpPr/>
                <p:nvPr/>
              </p:nvSpPr>
              <p:spPr>
                <a:xfrm>
                  <a:off x="-30203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29" y="1"/>
                      </a:moveTo>
                      <a:cubicBezTo>
                        <a:pt x="371" y="1"/>
                        <a:pt x="1" y="364"/>
                        <a:pt x="1" y="812"/>
                      </a:cubicBezTo>
                      <a:cubicBezTo>
                        <a:pt x="1" y="1260"/>
                        <a:pt x="371" y="1623"/>
                        <a:pt x="829" y="1623"/>
                      </a:cubicBezTo>
                      <a:cubicBezTo>
                        <a:pt x="1287" y="1623"/>
                        <a:pt x="1659" y="1260"/>
                        <a:pt x="1659" y="812"/>
                      </a:cubicBezTo>
                      <a:cubicBezTo>
                        <a:pt x="1659" y="364"/>
                        <a:pt x="1287" y="1"/>
                        <a:pt x="82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27"/>
                <p:cNvSpPr/>
                <p:nvPr/>
              </p:nvSpPr>
              <p:spPr>
                <a:xfrm>
                  <a:off x="-2939225" y="1435375"/>
                  <a:ext cx="41475" cy="40600"/>
                </a:xfrm>
                <a:custGeom>
                  <a:rect b="b" l="l" r="r" t="t"/>
                  <a:pathLst>
                    <a:path extrusionOk="0" h="1624" w="1659">
                      <a:moveTo>
                        <a:pt x="830" y="1"/>
                      </a:moveTo>
                      <a:cubicBezTo>
                        <a:pt x="373" y="1"/>
                        <a:pt x="1" y="364"/>
                        <a:pt x="1" y="812"/>
                      </a:cubicBezTo>
                      <a:cubicBezTo>
                        <a:pt x="1" y="1260"/>
                        <a:pt x="373" y="1623"/>
                        <a:pt x="830" y="1623"/>
                      </a:cubicBezTo>
                      <a:cubicBezTo>
                        <a:pt x="1288" y="1623"/>
                        <a:pt x="1659" y="1260"/>
                        <a:pt x="1659" y="812"/>
                      </a:cubicBezTo>
                      <a:cubicBezTo>
                        <a:pt x="1659" y="364"/>
                        <a:pt x="1288" y="1"/>
                        <a:pt x="83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27"/>
                <p:cNvSpPr/>
                <p:nvPr/>
              </p:nvSpPr>
              <p:spPr>
                <a:xfrm>
                  <a:off x="-2858075" y="1435375"/>
                  <a:ext cx="41425" cy="40600"/>
                </a:xfrm>
                <a:custGeom>
                  <a:rect b="b" l="l" r="r" t="t"/>
                  <a:pathLst>
                    <a:path extrusionOk="0" h="1624" w="1657">
                      <a:moveTo>
                        <a:pt x="828" y="1"/>
                      </a:moveTo>
                      <a:cubicBezTo>
                        <a:pt x="371" y="1"/>
                        <a:pt x="0" y="364"/>
                        <a:pt x="0" y="812"/>
                      </a:cubicBezTo>
                      <a:cubicBezTo>
                        <a:pt x="0" y="1260"/>
                        <a:pt x="371" y="1623"/>
                        <a:pt x="828" y="1623"/>
                      </a:cubicBezTo>
                      <a:cubicBezTo>
                        <a:pt x="1286" y="1623"/>
                        <a:pt x="1657" y="1260"/>
                        <a:pt x="1657" y="812"/>
                      </a:cubicBezTo>
                      <a:cubicBezTo>
                        <a:pt x="1657" y="364"/>
                        <a:pt x="1286" y="1"/>
                        <a:pt x="82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27"/>
                <p:cNvSpPr/>
                <p:nvPr/>
              </p:nvSpPr>
              <p:spPr>
                <a:xfrm>
                  <a:off x="-39125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27"/>
                <p:cNvSpPr/>
                <p:nvPr/>
              </p:nvSpPr>
              <p:spPr>
                <a:xfrm>
                  <a:off x="-38314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2" y="1623"/>
                        <a:pt x="829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27"/>
                <p:cNvSpPr/>
                <p:nvPr/>
              </p:nvSpPr>
              <p:spPr>
                <a:xfrm>
                  <a:off x="-37503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8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27"/>
                <p:cNvSpPr/>
                <p:nvPr/>
              </p:nvSpPr>
              <p:spPr>
                <a:xfrm>
                  <a:off x="-3669200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27"/>
                <p:cNvSpPr/>
                <p:nvPr/>
              </p:nvSpPr>
              <p:spPr>
                <a:xfrm>
                  <a:off x="-358810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8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28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27"/>
                <p:cNvSpPr/>
                <p:nvPr/>
              </p:nvSpPr>
              <p:spPr>
                <a:xfrm>
                  <a:off x="-3506975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27"/>
                <p:cNvSpPr/>
                <p:nvPr/>
              </p:nvSpPr>
              <p:spPr>
                <a:xfrm>
                  <a:off x="-342587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9" y="1623"/>
                      </a:cubicBezTo>
                      <a:cubicBezTo>
                        <a:pt x="1286" y="1623"/>
                        <a:pt x="1658" y="1259"/>
                        <a:pt x="1658" y="811"/>
                      </a:cubicBezTo>
                      <a:cubicBezTo>
                        <a:pt x="1658" y="363"/>
                        <a:pt x="1286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27"/>
                <p:cNvSpPr/>
                <p:nvPr/>
              </p:nvSpPr>
              <p:spPr>
                <a:xfrm>
                  <a:off x="-334477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2" y="0"/>
                        <a:pt x="0" y="363"/>
                        <a:pt x="0" y="811"/>
                      </a:cubicBezTo>
                      <a:cubicBezTo>
                        <a:pt x="0" y="1259"/>
                        <a:pt x="372" y="1623"/>
                        <a:pt x="830" y="1623"/>
                      </a:cubicBezTo>
                      <a:cubicBezTo>
                        <a:pt x="1288" y="1623"/>
                        <a:pt x="1658" y="1259"/>
                        <a:pt x="1658" y="811"/>
                      </a:cubicBezTo>
                      <a:cubicBezTo>
                        <a:pt x="1658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27"/>
                <p:cNvSpPr/>
                <p:nvPr/>
              </p:nvSpPr>
              <p:spPr>
                <a:xfrm>
                  <a:off x="-3263650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27"/>
                <p:cNvSpPr/>
                <p:nvPr/>
              </p:nvSpPr>
              <p:spPr>
                <a:xfrm>
                  <a:off x="-3182550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2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8" y="1259"/>
                        <a:pt x="1658" y="811"/>
                      </a:cubicBezTo>
                      <a:cubicBezTo>
                        <a:pt x="1658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27"/>
                <p:cNvSpPr/>
                <p:nvPr/>
              </p:nvSpPr>
              <p:spPr>
                <a:xfrm>
                  <a:off x="-3101425" y="1564475"/>
                  <a:ext cx="41450" cy="40575"/>
                </a:xfrm>
                <a:custGeom>
                  <a:rect b="b" l="l" r="r" t="t"/>
                  <a:pathLst>
                    <a:path extrusionOk="0" h="1623" w="1658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7" y="1259"/>
                        <a:pt x="1657" y="811"/>
                      </a:cubicBezTo>
                      <a:cubicBezTo>
                        <a:pt x="1657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" name="Google Shape;271;p27"/>
                <p:cNvSpPr/>
                <p:nvPr/>
              </p:nvSpPr>
              <p:spPr>
                <a:xfrm>
                  <a:off x="-30203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29" y="0"/>
                      </a:moveTo>
                      <a:cubicBezTo>
                        <a:pt x="371" y="0"/>
                        <a:pt x="1" y="363"/>
                        <a:pt x="1" y="811"/>
                      </a:cubicBezTo>
                      <a:cubicBezTo>
                        <a:pt x="1" y="1259"/>
                        <a:pt x="371" y="1623"/>
                        <a:pt x="829" y="1623"/>
                      </a:cubicBezTo>
                      <a:cubicBezTo>
                        <a:pt x="1287" y="1623"/>
                        <a:pt x="1659" y="1259"/>
                        <a:pt x="1659" y="811"/>
                      </a:cubicBezTo>
                      <a:cubicBezTo>
                        <a:pt x="1659" y="363"/>
                        <a:pt x="1287" y="0"/>
                        <a:pt x="8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27"/>
                <p:cNvSpPr/>
                <p:nvPr/>
              </p:nvSpPr>
              <p:spPr>
                <a:xfrm>
                  <a:off x="-2939225" y="1564475"/>
                  <a:ext cx="41475" cy="40575"/>
                </a:xfrm>
                <a:custGeom>
                  <a:rect b="b" l="l" r="r" t="t"/>
                  <a:pathLst>
                    <a:path extrusionOk="0" h="1623" w="1659">
                      <a:moveTo>
                        <a:pt x="830" y="0"/>
                      </a:moveTo>
                      <a:cubicBezTo>
                        <a:pt x="373" y="0"/>
                        <a:pt x="1" y="363"/>
                        <a:pt x="1" y="811"/>
                      </a:cubicBezTo>
                      <a:cubicBezTo>
                        <a:pt x="1" y="1259"/>
                        <a:pt x="373" y="1623"/>
                        <a:pt x="830" y="1623"/>
                      </a:cubicBezTo>
                      <a:cubicBezTo>
                        <a:pt x="1288" y="1623"/>
                        <a:pt x="1659" y="1259"/>
                        <a:pt x="1659" y="811"/>
                      </a:cubicBezTo>
                      <a:cubicBezTo>
                        <a:pt x="1659" y="363"/>
                        <a:pt x="1288" y="0"/>
                        <a:pt x="83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27"/>
                <p:cNvSpPr/>
                <p:nvPr/>
              </p:nvSpPr>
              <p:spPr>
                <a:xfrm>
                  <a:off x="-2858075" y="1564475"/>
                  <a:ext cx="41425" cy="40575"/>
                </a:xfrm>
                <a:custGeom>
                  <a:rect b="b" l="l" r="r" t="t"/>
                  <a:pathLst>
                    <a:path extrusionOk="0" h="1623" w="1657">
                      <a:moveTo>
                        <a:pt x="828" y="0"/>
                      </a:moveTo>
                      <a:cubicBezTo>
                        <a:pt x="371" y="0"/>
                        <a:pt x="0" y="363"/>
                        <a:pt x="0" y="811"/>
                      </a:cubicBezTo>
                      <a:cubicBezTo>
                        <a:pt x="0" y="1259"/>
                        <a:pt x="371" y="1623"/>
                        <a:pt x="828" y="1623"/>
                      </a:cubicBezTo>
                      <a:cubicBezTo>
                        <a:pt x="1286" y="1623"/>
                        <a:pt x="1657" y="1259"/>
                        <a:pt x="1657" y="811"/>
                      </a:cubicBezTo>
                      <a:cubicBezTo>
                        <a:pt x="1657" y="363"/>
                        <a:pt x="1286" y="0"/>
                        <a:pt x="82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7"/>
                <p:cNvSpPr/>
                <p:nvPr/>
              </p:nvSpPr>
              <p:spPr>
                <a:xfrm>
                  <a:off x="-4697500" y="656950"/>
                  <a:ext cx="731850" cy="698700"/>
                </a:xfrm>
                <a:custGeom>
                  <a:rect b="b" l="l" r="r" t="t"/>
                  <a:pathLst>
                    <a:path extrusionOk="0" h="27948" w="29274">
                      <a:moveTo>
                        <a:pt x="14637" y="4085"/>
                      </a:moveTo>
                      <a:cubicBezTo>
                        <a:pt x="20406" y="4085"/>
                        <a:pt x="25101" y="8682"/>
                        <a:pt x="25101" y="14331"/>
                      </a:cubicBezTo>
                      <a:lnTo>
                        <a:pt x="25101" y="23863"/>
                      </a:lnTo>
                      <a:lnTo>
                        <a:pt x="4172" y="23863"/>
                      </a:lnTo>
                      <a:lnTo>
                        <a:pt x="4172" y="14331"/>
                      </a:lnTo>
                      <a:cubicBezTo>
                        <a:pt x="4172" y="8680"/>
                        <a:pt x="8865" y="4085"/>
                        <a:pt x="14637" y="4085"/>
                      </a:cubicBezTo>
                      <a:close/>
                      <a:moveTo>
                        <a:pt x="14637" y="1"/>
                      </a:moveTo>
                      <a:cubicBezTo>
                        <a:pt x="6566" y="1"/>
                        <a:pt x="0" y="6429"/>
                        <a:pt x="0" y="14331"/>
                      </a:cubicBezTo>
                      <a:lnTo>
                        <a:pt x="0" y="25904"/>
                      </a:lnTo>
                      <a:cubicBezTo>
                        <a:pt x="0" y="27033"/>
                        <a:pt x="934" y="27947"/>
                        <a:pt x="2086" y="27947"/>
                      </a:cubicBezTo>
                      <a:lnTo>
                        <a:pt x="27186" y="27947"/>
                      </a:lnTo>
                      <a:cubicBezTo>
                        <a:pt x="28339" y="27947"/>
                        <a:pt x="29273" y="27033"/>
                        <a:pt x="29274" y="25906"/>
                      </a:cubicBezTo>
                      <a:lnTo>
                        <a:pt x="29274" y="14331"/>
                      </a:lnTo>
                      <a:cubicBezTo>
                        <a:pt x="29274" y="6429"/>
                        <a:pt x="22707" y="1"/>
                        <a:pt x="1463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7"/>
                <p:cNvSpPr/>
                <p:nvPr/>
              </p:nvSpPr>
              <p:spPr>
                <a:xfrm>
                  <a:off x="-4704000" y="650450"/>
                  <a:ext cx="744825" cy="711700"/>
                </a:xfrm>
                <a:custGeom>
                  <a:rect b="b" l="l" r="r" t="t"/>
                  <a:pathLst>
                    <a:path extrusionOk="0" h="28468" w="29793">
                      <a:moveTo>
                        <a:pt x="14897" y="4605"/>
                      </a:moveTo>
                      <a:cubicBezTo>
                        <a:pt x="20522" y="4605"/>
                        <a:pt x="25101" y="9085"/>
                        <a:pt x="25101" y="14591"/>
                      </a:cubicBezTo>
                      <a:lnTo>
                        <a:pt x="25101" y="23864"/>
                      </a:lnTo>
                      <a:lnTo>
                        <a:pt x="4692" y="23864"/>
                      </a:lnTo>
                      <a:lnTo>
                        <a:pt x="4692" y="14591"/>
                      </a:lnTo>
                      <a:cubicBezTo>
                        <a:pt x="4692" y="9085"/>
                        <a:pt x="9269" y="4605"/>
                        <a:pt x="14897" y="4605"/>
                      </a:cubicBezTo>
                      <a:close/>
                      <a:moveTo>
                        <a:pt x="14897" y="4085"/>
                      </a:moveTo>
                      <a:cubicBezTo>
                        <a:pt x="8982" y="4085"/>
                        <a:pt x="4172" y="8798"/>
                        <a:pt x="4172" y="14591"/>
                      </a:cubicBezTo>
                      <a:lnTo>
                        <a:pt x="4172" y="24124"/>
                      </a:lnTo>
                      <a:cubicBezTo>
                        <a:pt x="4172" y="24267"/>
                        <a:pt x="4288" y="24384"/>
                        <a:pt x="4432" y="24384"/>
                      </a:cubicBezTo>
                      <a:lnTo>
                        <a:pt x="25361" y="24384"/>
                      </a:lnTo>
                      <a:cubicBezTo>
                        <a:pt x="25504" y="24384"/>
                        <a:pt x="25621" y="24267"/>
                        <a:pt x="25621" y="24124"/>
                      </a:cubicBezTo>
                      <a:lnTo>
                        <a:pt x="25621" y="14591"/>
                      </a:lnTo>
                      <a:cubicBezTo>
                        <a:pt x="25621" y="8798"/>
                        <a:pt x="20809" y="4085"/>
                        <a:pt x="14897" y="4085"/>
                      </a:cubicBezTo>
                      <a:close/>
                      <a:moveTo>
                        <a:pt x="14897" y="521"/>
                      </a:moveTo>
                      <a:cubicBezTo>
                        <a:pt x="22823" y="521"/>
                        <a:pt x="29272" y="6832"/>
                        <a:pt x="29272" y="14591"/>
                      </a:cubicBezTo>
                      <a:lnTo>
                        <a:pt x="29272" y="26164"/>
                      </a:lnTo>
                      <a:cubicBezTo>
                        <a:pt x="29272" y="27148"/>
                        <a:pt x="28454" y="27947"/>
                        <a:pt x="27446" y="27947"/>
                      </a:cubicBezTo>
                      <a:lnTo>
                        <a:pt x="2346" y="27947"/>
                      </a:lnTo>
                      <a:cubicBezTo>
                        <a:pt x="1339" y="27947"/>
                        <a:pt x="521" y="27148"/>
                        <a:pt x="521" y="26164"/>
                      </a:cubicBezTo>
                      <a:lnTo>
                        <a:pt x="521" y="14589"/>
                      </a:lnTo>
                      <a:cubicBezTo>
                        <a:pt x="521" y="6832"/>
                        <a:pt x="6969" y="521"/>
                        <a:pt x="14897" y="521"/>
                      </a:cubicBezTo>
                      <a:close/>
                      <a:moveTo>
                        <a:pt x="14897" y="0"/>
                      </a:moveTo>
                      <a:cubicBezTo>
                        <a:pt x="6682" y="0"/>
                        <a:pt x="0" y="6545"/>
                        <a:pt x="0" y="14591"/>
                      </a:cubicBezTo>
                      <a:lnTo>
                        <a:pt x="0" y="26164"/>
                      </a:lnTo>
                      <a:cubicBezTo>
                        <a:pt x="0" y="27435"/>
                        <a:pt x="1052" y="28467"/>
                        <a:pt x="2346" y="28467"/>
                      </a:cubicBezTo>
                      <a:lnTo>
                        <a:pt x="27446" y="28467"/>
                      </a:lnTo>
                      <a:cubicBezTo>
                        <a:pt x="28741" y="28467"/>
                        <a:pt x="29793" y="27435"/>
                        <a:pt x="29793" y="26166"/>
                      </a:cubicBezTo>
                      <a:lnTo>
                        <a:pt x="29793" y="14591"/>
                      </a:lnTo>
                      <a:cubicBezTo>
                        <a:pt x="29793" y="6545"/>
                        <a:pt x="23110" y="0"/>
                        <a:pt x="14897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27"/>
                <p:cNvSpPr/>
                <p:nvPr/>
              </p:nvSpPr>
              <p:spPr>
                <a:xfrm>
                  <a:off x="-4736275" y="1216150"/>
                  <a:ext cx="798975" cy="660900"/>
                </a:xfrm>
                <a:custGeom>
                  <a:rect b="b" l="l" r="r" t="t"/>
                  <a:pathLst>
                    <a:path extrusionOk="0" h="26436" w="31959">
                      <a:moveTo>
                        <a:pt x="0" y="0"/>
                      </a:moveTo>
                      <a:lnTo>
                        <a:pt x="0" y="26436"/>
                      </a:lnTo>
                      <a:lnTo>
                        <a:pt x="31958" y="26436"/>
                      </a:lnTo>
                      <a:lnTo>
                        <a:pt x="3195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BE3FF"/>
                    </a:gs>
                    <a:gs pos="100000">
                      <a:srgbClr val="ACFFD9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27"/>
                <p:cNvSpPr/>
                <p:nvPr/>
              </p:nvSpPr>
              <p:spPr>
                <a:xfrm>
                  <a:off x="-4742800" y="1209650"/>
                  <a:ext cx="812000" cy="673900"/>
                </a:xfrm>
                <a:custGeom>
                  <a:rect b="b" l="l" r="r" t="t"/>
                  <a:pathLst>
                    <a:path extrusionOk="0" h="26956" w="32480">
                      <a:moveTo>
                        <a:pt x="31960" y="521"/>
                      </a:moveTo>
                      <a:lnTo>
                        <a:pt x="31960" y="26435"/>
                      </a:lnTo>
                      <a:lnTo>
                        <a:pt x="522" y="26435"/>
                      </a:lnTo>
                      <a:lnTo>
                        <a:pt x="522" y="521"/>
                      </a:lnTo>
                      <a:close/>
                      <a:moveTo>
                        <a:pt x="260" y="0"/>
                      </a:moveTo>
                      <a:cubicBezTo>
                        <a:pt x="117" y="0"/>
                        <a:pt x="1" y="117"/>
                        <a:pt x="2" y="260"/>
                      </a:cubicBezTo>
                      <a:lnTo>
                        <a:pt x="2" y="26696"/>
                      </a:lnTo>
                      <a:cubicBezTo>
                        <a:pt x="1" y="26840"/>
                        <a:pt x="118" y="26956"/>
                        <a:pt x="262" y="26956"/>
                      </a:cubicBezTo>
                      <a:lnTo>
                        <a:pt x="32219" y="26956"/>
                      </a:lnTo>
                      <a:cubicBezTo>
                        <a:pt x="32363" y="26956"/>
                        <a:pt x="32480" y="26840"/>
                        <a:pt x="32480" y="26696"/>
                      </a:cubicBezTo>
                      <a:lnTo>
                        <a:pt x="32480" y="260"/>
                      </a:lnTo>
                      <a:cubicBezTo>
                        <a:pt x="32480" y="117"/>
                        <a:pt x="32365" y="0"/>
                        <a:pt x="32221" y="0"/>
                      </a:cubicBezTo>
                      <a:cubicBezTo>
                        <a:pt x="32221" y="0"/>
                        <a:pt x="32220" y="0"/>
                        <a:pt x="32219" y="0"/>
                      </a:cubicBezTo>
                      <a:lnTo>
                        <a:pt x="262" y="0"/>
                      </a:lnTo>
                      <a:cubicBezTo>
                        <a:pt x="262" y="0"/>
                        <a:pt x="261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7"/>
                <p:cNvSpPr/>
                <p:nvPr/>
              </p:nvSpPr>
              <p:spPr>
                <a:xfrm>
                  <a:off x="-4427675" y="1405450"/>
                  <a:ext cx="173950" cy="310225"/>
                </a:xfrm>
                <a:custGeom>
                  <a:rect b="b" l="l" r="r" t="t"/>
                  <a:pathLst>
                    <a:path extrusionOk="0" h="12409" w="6958">
                      <a:moveTo>
                        <a:pt x="3479" y="0"/>
                      </a:moveTo>
                      <a:cubicBezTo>
                        <a:pt x="1557" y="0"/>
                        <a:pt x="0" y="1525"/>
                        <a:pt x="0" y="3406"/>
                      </a:cubicBezTo>
                      <a:cubicBezTo>
                        <a:pt x="0" y="4702"/>
                        <a:pt x="739" y="5828"/>
                        <a:pt x="1826" y="6403"/>
                      </a:cubicBezTo>
                      <a:lnTo>
                        <a:pt x="1242" y="12408"/>
                      </a:lnTo>
                      <a:lnTo>
                        <a:pt x="5717" y="12408"/>
                      </a:lnTo>
                      <a:lnTo>
                        <a:pt x="5132" y="6403"/>
                      </a:lnTo>
                      <a:cubicBezTo>
                        <a:pt x="6219" y="5828"/>
                        <a:pt x="6958" y="4702"/>
                        <a:pt x="6958" y="3406"/>
                      </a:cubicBezTo>
                      <a:cubicBezTo>
                        <a:pt x="6958" y="1525"/>
                        <a:pt x="5401" y="0"/>
                        <a:pt x="3479" y="0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7"/>
                <p:cNvSpPr/>
                <p:nvPr/>
              </p:nvSpPr>
              <p:spPr>
                <a:xfrm>
                  <a:off x="-4434200" y="1398925"/>
                  <a:ext cx="187000" cy="323250"/>
                </a:xfrm>
                <a:custGeom>
                  <a:rect b="b" l="l" r="r" t="t"/>
                  <a:pathLst>
                    <a:path extrusionOk="0" h="12930" w="7480">
                      <a:moveTo>
                        <a:pt x="3740" y="522"/>
                      </a:moveTo>
                      <a:cubicBezTo>
                        <a:pt x="5515" y="522"/>
                        <a:pt x="6960" y="1932"/>
                        <a:pt x="6960" y="3666"/>
                      </a:cubicBezTo>
                      <a:cubicBezTo>
                        <a:pt x="6960" y="4823"/>
                        <a:pt x="6312" y="5883"/>
                        <a:pt x="5271" y="6434"/>
                      </a:cubicBezTo>
                      <a:cubicBezTo>
                        <a:pt x="5177" y="6484"/>
                        <a:pt x="5123" y="6585"/>
                        <a:pt x="5134" y="6690"/>
                      </a:cubicBezTo>
                      <a:lnTo>
                        <a:pt x="5691" y="12409"/>
                      </a:lnTo>
                      <a:lnTo>
                        <a:pt x="1792" y="12409"/>
                      </a:lnTo>
                      <a:lnTo>
                        <a:pt x="2347" y="6690"/>
                      </a:lnTo>
                      <a:cubicBezTo>
                        <a:pt x="2357" y="6585"/>
                        <a:pt x="2303" y="6484"/>
                        <a:pt x="2209" y="6434"/>
                      </a:cubicBezTo>
                      <a:cubicBezTo>
                        <a:pt x="1168" y="5883"/>
                        <a:pt x="521" y="4823"/>
                        <a:pt x="521" y="3666"/>
                      </a:cubicBezTo>
                      <a:cubicBezTo>
                        <a:pt x="521" y="1932"/>
                        <a:pt x="1965" y="522"/>
                        <a:pt x="3740" y="522"/>
                      </a:cubicBezTo>
                      <a:close/>
                      <a:moveTo>
                        <a:pt x="3740" y="1"/>
                      </a:moveTo>
                      <a:cubicBezTo>
                        <a:pt x="1678" y="1"/>
                        <a:pt x="1" y="1645"/>
                        <a:pt x="1" y="3667"/>
                      </a:cubicBezTo>
                      <a:cubicBezTo>
                        <a:pt x="1" y="4958"/>
                        <a:pt x="691" y="6147"/>
                        <a:pt x="1812" y="6809"/>
                      </a:cubicBezTo>
                      <a:lnTo>
                        <a:pt x="1244" y="12644"/>
                      </a:lnTo>
                      <a:cubicBezTo>
                        <a:pt x="1230" y="12796"/>
                        <a:pt x="1350" y="12930"/>
                        <a:pt x="1503" y="12930"/>
                      </a:cubicBezTo>
                      <a:lnTo>
                        <a:pt x="5977" y="12930"/>
                      </a:lnTo>
                      <a:cubicBezTo>
                        <a:pt x="6130" y="12930"/>
                        <a:pt x="6250" y="12796"/>
                        <a:pt x="6236" y="12644"/>
                      </a:cubicBezTo>
                      <a:lnTo>
                        <a:pt x="5668" y="6809"/>
                      </a:lnTo>
                      <a:cubicBezTo>
                        <a:pt x="6789" y="6146"/>
                        <a:pt x="7479" y="4958"/>
                        <a:pt x="7479" y="3667"/>
                      </a:cubicBezTo>
                      <a:cubicBezTo>
                        <a:pt x="7479" y="1645"/>
                        <a:pt x="5801" y="1"/>
                        <a:pt x="3740" y="1"/>
                      </a:cubicBezTo>
                      <a:close/>
                    </a:path>
                  </a:pathLst>
                </a:custGeom>
                <a:solidFill>
                  <a:srgbClr val="1F1C5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0" name="Google Shape;280;p27"/>
            <p:cNvGrpSpPr/>
            <p:nvPr/>
          </p:nvGrpSpPr>
          <p:grpSpPr>
            <a:xfrm rot="10800000">
              <a:off x="3474186" y="4232201"/>
              <a:ext cx="183381" cy="1017092"/>
              <a:chOff x="-5634475" y="-504725"/>
              <a:chExt cx="188025" cy="1042850"/>
            </a:xfrm>
          </p:grpSpPr>
          <p:sp>
            <p:nvSpPr>
              <p:cNvPr id="281" name="Google Shape;281;p27"/>
              <p:cNvSpPr/>
              <p:nvPr/>
            </p:nvSpPr>
            <p:spPr>
              <a:xfrm>
                <a:off x="-5602700" y="-454250"/>
                <a:ext cx="156250" cy="992375"/>
              </a:xfrm>
              <a:custGeom>
                <a:rect b="b" l="l" r="r" t="t"/>
                <a:pathLst>
                  <a:path extrusionOk="0" h="39695" w="6250">
                    <a:moveTo>
                      <a:pt x="0" y="0"/>
                    </a:moveTo>
                    <a:lnTo>
                      <a:pt x="0" y="14432"/>
                    </a:lnTo>
                    <a:lnTo>
                      <a:pt x="5730" y="20160"/>
                    </a:lnTo>
                    <a:lnTo>
                      <a:pt x="5730" y="39695"/>
                    </a:lnTo>
                    <a:lnTo>
                      <a:pt x="6249" y="39695"/>
                    </a:lnTo>
                    <a:lnTo>
                      <a:pt x="6249" y="19945"/>
                    </a:lnTo>
                    <a:lnTo>
                      <a:pt x="521" y="14216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7"/>
              <p:cNvSpPr/>
              <p:nvPr/>
            </p:nvSpPr>
            <p:spPr>
              <a:xfrm>
                <a:off x="-5634475" y="-504725"/>
                <a:ext cx="74225" cy="71400"/>
              </a:xfrm>
              <a:custGeom>
                <a:rect b="b" l="l" r="r" t="t"/>
                <a:pathLst>
                  <a:path extrusionOk="0" h="2856" w="2969">
                    <a:moveTo>
                      <a:pt x="1540" y="521"/>
                    </a:moveTo>
                    <a:cubicBezTo>
                      <a:pt x="2041" y="523"/>
                      <a:pt x="2447" y="928"/>
                      <a:pt x="2448" y="1428"/>
                    </a:cubicBezTo>
                    <a:cubicBezTo>
                      <a:pt x="2448" y="1795"/>
                      <a:pt x="2226" y="2126"/>
                      <a:pt x="1887" y="2266"/>
                    </a:cubicBezTo>
                    <a:cubicBezTo>
                      <a:pt x="1775" y="2313"/>
                      <a:pt x="1657" y="2335"/>
                      <a:pt x="1540" y="2335"/>
                    </a:cubicBezTo>
                    <a:cubicBezTo>
                      <a:pt x="1304" y="2335"/>
                      <a:pt x="1073" y="2243"/>
                      <a:pt x="899" y="2070"/>
                    </a:cubicBezTo>
                    <a:cubicBezTo>
                      <a:pt x="640" y="1810"/>
                      <a:pt x="561" y="1420"/>
                      <a:pt x="702" y="1081"/>
                    </a:cubicBezTo>
                    <a:cubicBezTo>
                      <a:pt x="842" y="742"/>
                      <a:pt x="1173" y="521"/>
                      <a:pt x="1540" y="521"/>
                    </a:cubicBezTo>
                    <a:close/>
                    <a:moveTo>
                      <a:pt x="1540" y="0"/>
                    </a:moveTo>
                    <a:cubicBezTo>
                      <a:pt x="1169" y="0"/>
                      <a:pt x="804" y="146"/>
                      <a:pt x="531" y="418"/>
                    </a:cubicBezTo>
                    <a:cubicBezTo>
                      <a:pt x="122" y="826"/>
                      <a:pt x="1" y="1440"/>
                      <a:pt x="221" y="1974"/>
                    </a:cubicBezTo>
                    <a:cubicBezTo>
                      <a:pt x="442" y="2508"/>
                      <a:pt x="962" y="2856"/>
                      <a:pt x="1540" y="2856"/>
                    </a:cubicBezTo>
                    <a:cubicBezTo>
                      <a:pt x="2328" y="2855"/>
                      <a:pt x="2967" y="2217"/>
                      <a:pt x="2969" y="1428"/>
                    </a:cubicBezTo>
                    <a:cubicBezTo>
                      <a:pt x="2969" y="851"/>
                      <a:pt x="2620" y="330"/>
                      <a:pt x="2087" y="110"/>
                    </a:cubicBezTo>
                    <a:cubicBezTo>
                      <a:pt x="1910" y="36"/>
                      <a:pt x="1724" y="0"/>
                      <a:pt x="154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" name="Google Shape;283;p27"/>
            <p:cNvGrpSpPr/>
            <p:nvPr/>
          </p:nvGrpSpPr>
          <p:grpSpPr>
            <a:xfrm rot="10800000">
              <a:off x="2618037" y="4358300"/>
              <a:ext cx="72367" cy="518274"/>
              <a:chOff x="-4201325" y="-449025"/>
              <a:chExt cx="74200" cy="531400"/>
            </a:xfrm>
          </p:grpSpPr>
          <p:sp>
            <p:nvSpPr>
              <p:cNvPr id="284" name="Google Shape;284;p27"/>
              <p:cNvSpPr/>
              <p:nvPr/>
            </p:nvSpPr>
            <p:spPr>
              <a:xfrm>
                <a:off x="-4170425" y="-413325"/>
                <a:ext cx="13050" cy="495700"/>
              </a:xfrm>
              <a:custGeom>
                <a:rect b="b" l="l" r="r" t="t"/>
                <a:pathLst>
                  <a:path extrusionOk="0" h="19828" w="522">
                    <a:moveTo>
                      <a:pt x="0" y="0"/>
                    </a:moveTo>
                    <a:lnTo>
                      <a:pt x="0" y="19828"/>
                    </a:lnTo>
                    <a:lnTo>
                      <a:pt x="521" y="19828"/>
                    </a:lnTo>
                    <a:lnTo>
                      <a:pt x="521" y="0"/>
                    </a:ln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7"/>
              <p:cNvSpPr/>
              <p:nvPr/>
            </p:nvSpPr>
            <p:spPr>
              <a:xfrm>
                <a:off x="-4194325" y="-442500"/>
                <a:ext cx="60700" cy="58400"/>
              </a:xfrm>
              <a:custGeom>
                <a:rect b="b" l="l" r="r" t="t"/>
                <a:pathLst>
                  <a:path extrusionOk="0" h="2336" w="2428">
                    <a:moveTo>
                      <a:pt x="1260" y="0"/>
                    </a:moveTo>
                    <a:cubicBezTo>
                      <a:pt x="788" y="0"/>
                      <a:pt x="363" y="285"/>
                      <a:pt x="181" y="720"/>
                    </a:cubicBezTo>
                    <a:cubicBezTo>
                      <a:pt x="1" y="1156"/>
                      <a:pt x="101" y="1659"/>
                      <a:pt x="434" y="1993"/>
                    </a:cubicBezTo>
                    <a:cubicBezTo>
                      <a:pt x="658" y="2217"/>
                      <a:pt x="957" y="2335"/>
                      <a:pt x="1260" y="2335"/>
                    </a:cubicBezTo>
                    <a:cubicBezTo>
                      <a:pt x="1411" y="2335"/>
                      <a:pt x="1563" y="2306"/>
                      <a:pt x="1707" y="2246"/>
                    </a:cubicBezTo>
                    <a:cubicBezTo>
                      <a:pt x="2143" y="2066"/>
                      <a:pt x="2428" y="1640"/>
                      <a:pt x="2428" y="1167"/>
                    </a:cubicBezTo>
                    <a:cubicBezTo>
                      <a:pt x="2428" y="523"/>
                      <a:pt x="1906" y="0"/>
                      <a:pt x="1260" y="0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7"/>
              <p:cNvSpPr/>
              <p:nvPr/>
            </p:nvSpPr>
            <p:spPr>
              <a:xfrm>
                <a:off x="-4201325" y="-449025"/>
                <a:ext cx="74200" cy="71400"/>
              </a:xfrm>
              <a:custGeom>
                <a:rect b="b" l="l" r="r" t="t"/>
                <a:pathLst>
                  <a:path extrusionOk="0" h="2856" w="2968">
                    <a:moveTo>
                      <a:pt x="1540" y="521"/>
                    </a:moveTo>
                    <a:lnTo>
                      <a:pt x="1540" y="523"/>
                    </a:lnTo>
                    <a:cubicBezTo>
                      <a:pt x="2042" y="523"/>
                      <a:pt x="2447" y="928"/>
                      <a:pt x="2447" y="1428"/>
                    </a:cubicBezTo>
                    <a:cubicBezTo>
                      <a:pt x="2447" y="1795"/>
                      <a:pt x="2227" y="2126"/>
                      <a:pt x="1888" y="2266"/>
                    </a:cubicBezTo>
                    <a:cubicBezTo>
                      <a:pt x="1775" y="2313"/>
                      <a:pt x="1658" y="2335"/>
                      <a:pt x="1541" y="2335"/>
                    </a:cubicBezTo>
                    <a:cubicBezTo>
                      <a:pt x="1305" y="2335"/>
                      <a:pt x="1073" y="2243"/>
                      <a:pt x="898" y="2070"/>
                    </a:cubicBezTo>
                    <a:cubicBezTo>
                      <a:pt x="639" y="1811"/>
                      <a:pt x="562" y="1420"/>
                      <a:pt x="702" y="1081"/>
                    </a:cubicBezTo>
                    <a:cubicBezTo>
                      <a:pt x="843" y="743"/>
                      <a:pt x="1173" y="521"/>
                      <a:pt x="1540" y="521"/>
                    </a:cubicBezTo>
                    <a:close/>
                    <a:moveTo>
                      <a:pt x="1541" y="1"/>
                    </a:moveTo>
                    <a:cubicBezTo>
                      <a:pt x="1169" y="1"/>
                      <a:pt x="804" y="146"/>
                      <a:pt x="530" y="418"/>
                    </a:cubicBezTo>
                    <a:cubicBezTo>
                      <a:pt x="122" y="828"/>
                      <a:pt x="0" y="1442"/>
                      <a:pt x="222" y="1974"/>
                    </a:cubicBezTo>
                    <a:cubicBezTo>
                      <a:pt x="442" y="2508"/>
                      <a:pt x="963" y="2856"/>
                      <a:pt x="1540" y="2856"/>
                    </a:cubicBezTo>
                    <a:cubicBezTo>
                      <a:pt x="2329" y="2855"/>
                      <a:pt x="2967" y="2217"/>
                      <a:pt x="2968" y="1428"/>
                    </a:cubicBezTo>
                    <a:cubicBezTo>
                      <a:pt x="2968" y="851"/>
                      <a:pt x="2620" y="330"/>
                      <a:pt x="2088" y="110"/>
                    </a:cubicBezTo>
                    <a:cubicBezTo>
                      <a:pt x="1911" y="36"/>
                      <a:pt x="1725" y="1"/>
                      <a:pt x="1541" y="1"/>
                    </a:cubicBezTo>
                    <a:close/>
                  </a:path>
                </a:pathLst>
              </a:custGeom>
              <a:solidFill>
                <a:srgbClr val="1F1C5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87" name="Google Shape;28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" y="6"/>
            <a:ext cx="702000" cy="64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1468" y="-850"/>
            <a:ext cx="642524" cy="6425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89" name="Google Shape;289;p27"/>
          <p:cNvSpPr txBox="1"/>
          <p:nvPr/>
        </p:nvSpPr>
        <p:spPr>
          <a:xfrm>
            <a:off x="4871600" y="1028700"/>
            <a:ext cx="269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Proiect de licență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36"/>
          <p:cNvSpPr/>
          <p:nvPr/>
        </p:nvSpPr>
        <p:spPr>
          <a:xfrm>
            <a:off x="3650822" y="2633495"/>
            <a:ext cx="12710" cy="35957"/>
          </a:xfrm>
          <a:custGeom>
            <a:rect b="b" l="l" r="r" t="t"/>
            <a:pathLst>
              <a:path extrusionOk="0" h="1887" w="667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36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IMPLEMENTAREA PROIECTULUI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05" name="Google Shape;605;p36"/>
          <p:cNvSpPr txBox="1"/>
          <p:nvPr/>
        </p:nvSpPr>
        <p:spPr>
          <a:xfrm>
            <a:off x="343400" y="8305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Aplicația EchoClient</a:t>
            </a:r>
            <a:endParaRPr/>
          </a:p>
        </p:txBody>
      </p:sp>
      <p:pic>
        <p:nvPicPr>
          <p:cNvPr id="606" name="Google Shape;6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725" y="1328801"/>
            <a:ext cx="3533775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7" name="Google Shape;60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3875" y="1328800"/>
            <a:ext cx="3748271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8" name="Google Shape;60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8763" y="2633500"/>
            <a:ext cx="5746475" cy="1745375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36"/>
          <p:cNvSpPr txBox="1"/>
          <p:nvPr/>
        </p:nvSpPr>
        <p:spPr>
          <a:xfrm>
            <a:off x="5242775" y="8305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Aplicația EchoServer</a:t>
            </a:r>
            <a:endParaRPr/>
          </a:p>
        </p:txBody>
      </p:sp>
      <p:sp>
        <p:nvSpPr>
          <p:cNvPr id="610" name="Google Shape;610;p36"/>
          <p:cNvSpPr txBox="1"/>
          <p:nvPr/>
        </p:nvSpPr>
        <p:spPr>
          <a:xfrm>
            <a:off x="2857425" y="45063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Captura de trafic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7"/>
          <p:cNvSpPr/>
          <p:nvPr/>
        </p:nvSpPr>
        <p:spPr>
          <a:xfrm>
            <a:off x="3650822" y="2633495"/>
            <a:ext cx="12710" cy="35957"/>
          </a:xfrm>
          <a:custGeom>
            <a:rect b="b" l="l" r="r" t="t"/>
            <a:pathLst>
              <a:path extrusionOk="0" h="1887" w="667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7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IMPLEMENTAREA PROIECTULUI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17" name="Google Shape;617;p37"/>
          <p:cNvSpPr txBox="1"/>
          <p:nvPr/>
        </p:nvSpPr>
        <p:spPr>
          <a:xfrm>
            <a:off x="260575" y="671800"/>
            <a:ext cx="379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Aplicația Server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18" name="Google Shape;61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085875"/>
            <a:ext cx="4572000" cy="205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072000"/>
            <a:ext cx="4572001" cy="243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38"/>
          <p:cNvSpPr/>
          <p:nvPr/>
        </p:nvSpPr>
        <p:spPr>
          <a:xfrm>
            <a:off x="3650822" y="2633495"/>
            <a:ext cx="12710" cy="35957"/>
          </a:xfrm>
          <a:custGeom>
            <a:rect b="b" l="l" r="r" t="t"/>
            <a:pathLst>
              <a:path extrusionOk="0" h="1887" w="667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38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IMPLEMENTAREA PROIECTULUI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26" name="Google Shape;626;p38"/>
          <p:cNvSpPr txBox="1"/>
          <p:nvPr/>
        </p:nvSpPr>
        <p:spPr>
          <a:xfrm>
            <a:off x="260575" y="671800"/>
            <a:ext cx="379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Aplicația ClassFileServer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27" name="Google Shape;62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" y="1133750"/>
            <a:ext cx="5175669" cy="2751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0250" y="1133750"/>
            <a:ext cx="3913750" cy="65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9"/>
          <p:cNvSpPr/>
          <p:nvPr/>
        </p:nvSpPr>
        <p:spPr>
          <a:xfrm>
            <a:off x="3650822" y="2633495"/>
            <a:ext cx="12710" cy="35957"/>
          </a:xfrm>
          <a:custGeom>
            <a:rect b="b" l="l" r="r" t="t"/>
            <a:pathLst>
              <a:path extrusionOk="0" h="1887" w="667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39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CONCLUZII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635" name="Google Shape;635;p39"/>
          <p:cNvGrpSpPr/>
          <p:nvPr/>
        </p:nvGrpSpPr>
        <p:grpSpPr>
          <a:xfrm>
            <a:off x="5653299" y="2061933"/>
            <a:ext cx="3309559" cy="2945014"/>
            <a:chOff x="1029100" y="238125"/>
            <a:chExt cx="5561350" cy="5238375"/>
          </a:xfrm>
        </p:grpSpPr>
        <p:sp>
          <p:nvSpPr>
            <p:cNvPr id="636" name="Google Shape;636;p39"/>
            <p:cNvSpPr/>
            <p:nvPr/>
          </p:nvSpPr>
          <p:spPr>
            <a:xfrm>
              <a:off x="1203150" y="238125"/>
              <a:ext cx="5105375" cy="4600950"/>
            </a:xfrm>
            <a:custGeom>
              <a:rect b="b" l="l" r="r" t="t"/>
              <a:pathLst>
                <a:path extrusionOk="0" h="184038" w="204215">
                  <a:moveTo>
                    <a:pt x="127773" y="0"/>
                  </a:moveTo>
                  <a:cubicBezTo>
                    <a:pt x="115838" y="0"/>
                    <a:pt x="104035" y="4096"/>
                    <a:pt x="94139" y="11670"/>
                  </a:cubicBezTo>
                  <a:cubicBezTo>
                    <a:pt x="71799" y="28768"/>
                    <a:pt x="55542" y="52089"/>
                    <a:pt x="31096" y="66905"/>
                  </a:cubicBezTo>
                  <a:cubicBezTo>
                    <a:pt x="10686" y="79276"/>
                    <a:pt x="0" y="99258"/>
                    <a:pt x="6866" y="127499"/>
                  </a:cubicBezTo>
                  <a:cubicBezTo>
                    <a:pt x="13351" y="154179"/>
                    <a:pt x="34162" y="170340"/>
                    <a:pt x="57584" y="170340"/>
                  </a:cubicBezTo>
                  <a:cubicBezTo>
                    <a:pt x="58955" y="170340"/>
                    <a:pt x="60334" y="170284"/>
                    <a:pt x="61720" y="170172"/>
                  </a:cubicBezTo>
                  <a:cubicBezTo>
                    <a:pt x="66115" y="169818"/>
                    <a:pt x="70552" y="169618"/>
                    <a:pt x="74987" y="169618"/>
                  </a:cubicBezTo>
                  <a:cubicBezTo>
                    <a:pt x="91592" y="169618"/>
                    <a:pt x="108166" y="172420"/>
                    <a:pt x="122391" y="180407"/>
                  </a:cubicBezTo>
                  <a:cubicBezTo>
                    <a:pt x="126702" y="182827"/>
                    <a:pt x="131899" y="184038"/>
                    <a:pt x="137650" y="184038"/>
                  </a:cubicBezTo>
                  <a:cubicBezTo>
                    <a:pt x="153382" y="184038"/>
                    <a:pt x="173260" y="174983"/>
                    <a:pt x="190501" y="156881"/>
                  </a:cubicBezTo>
                  <a:cubicBezTo>
                    <a:pt x="204215" y="142485"/>
                    <a:pt x="202887" y="124179"/>
                    <a:pt x="198418" y="107062"/>
                  </a:cubicBezTo>
                  <a:cubicBezTo>
                    <a:pt x="195664" y="96511"/>
                    <a:pt x="193866" y="85702"/>
                    <a:pt x="191728" y="74983"/>
                  </a:cubicBezTo>
                  <a:cubicBezTo>
                    <a:pt x="190221" y="67429"/>
                    <a:pt x="188545" y="59919"/>
                    <a:pt x="186244" y="52574"/>
                  </a:cubicBezTo>
                  <a:cubicBezTo>
                    <a:pt x="179565" y="31252"/>
                    <a:pt x="166268" y="9678"/>
                    <a:pt x="143434" y="2426"/>
                  </a:cubicBezTo>
                  <a:cubicBezTo>
                    <a:pt x="138288" y="791"/>
                    <a:pt x="133018" y="0"/>
                    <a:pt x="127773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1029100" y="5310750"/>
              <a:ext cx="5561350" cy="165750"/>
            </a:xfrm>
            <a:custGeom>
              <a:rect b="b" l="l" r="r" t="t"/>
              <a:pathLst>
                <a:path extrusionOk="0" h="6630" w="222454">
                  <a:moveTo>
                    <a:pt x="111226" y="1"/>
                  </a:moveTo>
                  <a:cubicBezTo>
                    <a:pt x="49798" y="1"/>
                    <a:pt x="0" y="1485"/>
                    <a:pt x="0" y="3315"/>
                  </a:cubicBezTo>
                  <a:cubicBezTo>
                    <a:pt x="0" y="5145"/>
                    <a:pt x="49798" y="6629"/>
                    <a:pt x="111226" y="6629"/>
                  </a:cubicBezTo>
                  <a:cubicBezTo>
                    <a:pt x="172655" y="6629"/>
                    <a:pt x="222453" y="5145"/>
                    <a:pt x="222453" y="3315"/>
                  </a:cubicBezTo>
                  <a:cubicBezTo>
                    <a:pt x="222453" y="1485"/>
                    <a:pt x="172655" y="1"/>
                    <a:pt x="111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2571825" y="970075"/>
              <a:ext cx="2459525" cy="4432625"/>
            </a:xfrm>
            <a:custGeom>
              <a:rect b="b" l="l" r="r" t="t"/>
              <a:pathLst>
                <a:path extrusionOk="0" h="177305" w="98381">
                  <a:moveTo>
                    <a:pt x="4182" y="1"/>
                  </a:moveTo>
                  <a:cubicBezTo>
                    <a:pt x="1873" y="1"/>
                    <a:pt x="1" y="1873"/>
                    <a:pt x="1" y="4183"/>
                  </a:cubicBezTo>
                  <a:lnTo>
                    <a:pt x="1" y="172763"/>
                  </a:lnTo>
                  <a:cubicBezTo>
                    <a:pt x="1" y="175271"/>
                    <a:pt x="2034" y="177304"/>
                    <a:pt x="4542" y="177304"/>
                  </a:cubicBezTo>
                  <a:lnTo>
                    <a:pt x="93800" y="177304"/>
                  </a:lnTo>
                  <a:cubicBezTo>
                    <a:pt x="96330" y="177304"/>
                    <a:pt x="98380" y="175253"/>
                    <a:pt x="98380" y="172723"/>
                  </a:cubicBezTo>
                  <a:lnTo>
                    <a:pt x="98380" y="4607"/>
                  </a:lnTo>
                  <a:cubicBezTo>
                    <a:pt x="98380" y="2063"/>
                    <a:pt x="96318" y="1"/>
                    <a:pt x="93775" y="1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2564500" y="962775"/>
              <a:ext cx="2474175" cy="4447250"/>
            </a:xfrm>
            <a:custGeom>
              <a:rect b="b" l="l" r="r" t="t"/>
              <a:pathLst>
                <a:path extrusionOk="0" h="177890" w="98967">
                  <a:moveTo>
                    <a:pt x="94720" y="586"/>
                  </a:moveTo>
                  <a:cubicBezTo>
                    <a:pt x="96739" y="586"/>
                    <a:pt x="98381" y="2228"/>
                    <a:pt x="98381" y="4246"/>
                  </a:cubicBezTo>
                  <a:lnTo>
                    <a:pt x="98381" y="173643"/>
                  </a:lnTo>
                  <a:cubicBezTo>
                    <a:pt x="98381" y="175662"/>
                    <a:pt x="96739" y="177304"/>
                    <a:pt x="94720" y="177304"/>
                  </a:cubicBezTo>
                  <a:lnTo>
                    <a:pt x="4247" y="177304"/>
                  </a:lnTo>
                  <a:cubicBezTo>
                    <a:pt x="2228" y="177304"/>
                    <a:pt x="586" y="175662"/>
                    <a:pt x="586" y="173643"/>
                  </a:cubicBezTo>
                  <a:lnTo>
                    <a:pt x="586" y="4246"/>
                  </a:lnTo>
                  <a:cubicBezTo>
                    <a:pt x="586" y="2228"/>
                    <a:pt x="2228" y="586"/>
                    <a:pt x="4247" y="586"/>
                  </a:cubicBezTo>
                  <a:close/>
                  <a:moveTo>
                    <a:pt x="4246" y="1"/>
                  </a:moveTo>
                  <a:cubicBezTo>
                    <a:pt x="1905" y="1"/>
                    <a:pt x="0" y="1905"/>
                    <a:pt x="0" y="4246"/>
                  </a:cubicBezTo>
                  <a:lnTo>
                    <a:pt x="0" y="173643"/>
                  </a:lnTo>
                  <a:cubicBezTo>
                    <a:pt x="0" y="175985"/>
                    <a:pt x="1905" y="177890"/>
                    <a:pt x="4247" y="177890"/>
                  </a:cubicBezTo>
                  <a:lnTo>
                    <a:pt x="94720" y="177890"/>
                  </a:lnTo>
                  <a:cubicBezTo>
                    <a:pt x="97062" y="177890"/>
                    <a:pt x="98966" y="175985"/>
                    <a:pt x="98966" y="173643"/>
                  </a:cubicBezTo>
                  <a:lnTo>
                    <a:pt x="98966" y="4246"/>
                  </a:lnTo>
                  <a:cubicBezTo>
                    <a:pt x="98966" y="1905"/>
                    <a:pt x="97061" y="1"/>
                    <a:pt x="9472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3634025" y="1172050"/>
              <a:ext cx="369025" cy="62825"/>
            </a:xfrm>
            <a:custGeom>
              <a:rect b="b" l="l" r="r" t="t"/>
              <a:pathLst>
                <a:path extrusionOk="0" h="2513" w="14761">
                  <a:moveTo>
                    <a:pt x="1256" y="1"/>
                  </a:moveTo>
                  <a:cubicBezTo>
                    <a:pt x="562" y="1"/>
                    <a:pt x="0" y="563"/>
                    <a:pt x="0" y="1257"/>
                  </a:cubicBezTo>
                  <a:cubicBezTo>
                    <a:pt x="0" y="1951"/>
                    <a:pt x="562" y="2513"/>
                    <a:pt x="1256" y="2513"/>
                  </a:cubicBezTo>
                  <a:lnTo>
                    <a:pt x="13503" y="2513"/>
                  </a:lnTo>
                  <a:cubicBezTo>
                    <a:pt x="14197" y="2513"/>
                    <a:pt x="14760" y="1951"/>
                    <a:pt x="14760" y="1257"/>
                  </a:cubicBezTo>
                  <a:cubicBezTo>
                    <a:pt x="14760" y="563"/>
                    <a:pt x="14197" y="1"/>
                    <a:pt x="135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2727250" y="1238500"/>
              <a:ext cx="2148675" cy="3767975"/>
            </a:xfrm>
            <a:custGeom>
              <a:rect b="b" l="l" r="r" t="t"/>
              <a:pathLst>
                <a:path extrusionOk="0" h="150719" w="85947">
                  <a:moveTo>
                    <a:pt x="0" y="0"/>
                  </a:moveTo>
                  <a:lnTo>
                    <a:pt x="0" y="150718"/>
                  </a:lnTo>
                  <a:lnTo>
                    <a:pt x="85946" y="150718"/>
                  </a:lnTo>
                  <a:lnTo>
                    <a:pt x="85946" y="0"/>
                  </a:lnTo>
                  <a:lnTo>
                    <a:pt x="66471" y="0"/>
                  </a:lnTo>
                  <a:lnTo>
                    <a:pt x="64400" y="1819"/>
                  </a:lnTo>
                  <a:cubicBezTo>
                    <a:pt x="63586" y="2535"/>
                    <a:pt x="62539" y="2929"/>
                    <a:pt x="61456" y="2929"/>
                  </a:cubicBezTo>
                  <a:lnTo>
                    <a:pt x="25512" y="2929"/>
                  </a:lnTo>
                  <a:cubicBezTo>
                    <a:pt x="24472" y="2929"/>
                    <a:pt x="23465" y="2566"/>
                    <a:pt x="22664" y="1901"/>
                  </a:cubicBezTo>
                  <a:lnTo>
                    <a:pt x="20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2720350" y="1231600"/>
              <a:ext cx="2162475" cy="3781750"/>
            </a:xfrm>
            <a:custGeom>
              <a:rect b="b" l="l" r="r" t="t"/>
              <a:pathLst>
                <a:path extrusionOk="0" h="151270" w="86499">
                  <a:moveTo>
                    <a:pt x="85947" y="551"/>
                  </a:moveTo>
                  <a:lnTo>
                    <a:pt x="85947" y="150720"/>
                  </a:lnTo>
                  <a:lnTo>
                    <a:pt x="552" y="150720"/>
                  </a:lnTo>
                  <a:lnTo>
                    <a:pt x="552" y="551"/>
                  </a:lnTo>
                  <a:lnTo>
                    <a:pt x="20548" y="551"/>
                  </a:lnTo>
                  <a:lnTo>
                    <a:pt x="22764" y="2390"/>
                  </a:lnTo>
                  <a:cubicBezTo>
                    <a:pt x="23615" y="3094"/>
                    <a:pt x="24684" y="3480"/>
                    <a:pt x="25789" y="3481"/>
                  </a:cubicBezTo>
                  <a:lnTo>
                    <a:pt x="61732" y="3481"/>
                  </a:lnTo>
                  <a:cubicBezTo>
                    <a:pt x="62883" y="3481"/>
                    <a:pt x="63994" y="3062"/>
                    <a:pt x="64858" y="2303"/>
                  </a:cubicBezTo>
                  <a:lnTo>
                    <a:pt x="66851" y="551"/>
                  </a:lnTo>
                  <a:close/>
                  <a:moveTo>
                    <a:pt x="276" y="1"/>
                  </a:moveTo>
                  <a:cubicBezTo>
                    <a:pt x="124" y="1"/>
                    <a:pt x="1" y="124"/>
                    <a:pt x="2" y="276"/>
                  </a:cubicBezTo>
                  <a:lnTo>
                    <a:pt x="2" y="150996"/>
                  </a:lnTo>
                  <a:cubicBezTo>
                    <a:pt x="2" y="151147"/>
                    <a:pt x="124" y="151270"/>
                    <a:pt x="276" y="151270"/>
                  </a:cubicBezTo>
                  <a:lnTo>
                    <a:pt x="86222" y="151270"/>
                  </a:lnTo>
                  <a:cubicBezTo>
                    <a:pt x="86375" y="151270"/>
                    <a:pt x="86497" y="151147"/>
                    <a:pt x="86498" y="150996"/>
                  </a:cubicBezTo>
                  <a:lnTo>
                    <a:pt x="86498" y="276"/>
                  </a:lnTo>
                  <a:cubicBezTo>
                    <a:pt x="86497" y="124"/>
                    <a:pt x="86375" y="1"/>
                    <a:pt x="86222" y="1"/>
                  </a:cubicBezTo>
                  <a:lnTo>
                    <a:pt x="66748" y="1"/>
                  </a:lnTo>
                  <a:cubicBezTo>
                    <a:pt x="66681" y="1"/>
                    <a:pt x="66617" y="25"/>
                    <a:pt x="66567" y="70"/>
                  </a:cubicBezTo>
                  <a:lnTo>
                    <a:pt x="64495" y="1890"/>
                  </a:lnTo>
                  <a:cubicBezTo>
                    <a:pt x="63730" y="2561"/>
                    <a:pt x="62748" y="2931"/>
                    <a:pt x="61732" y="2931"/>
                  </a:cubicBezTo>
                  <a:lnTo>
                    <a:pt x="25788" y="2931"/>
                  </a:lnTo>
                  <a:cubicBezTo>
                    <a:pt x="24812" y="2930"/>
                    <a:pt x="23866" y="2589"/>
                    <a:pt x="23115" y="1965"/>
                  </a:cubicBezTo>
                  <a:lnTo>
                    <a:pt x="20823" y="64"/>
                  </a:lnTo>
                  <a:cubicBezTo>
                    <a:pt x="20774" y="23"/>
                    <a:pt x="20712" y="1"/>
                    <a:pt x="2064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2824775" y="1417800"/>
              <a:ext cx="1960250" cy="3487125"/>
            </a:xfrm>
            <a:custGeom>
              <a:rect b="b" l="l" r="r" t="t"/>
              <a:pathLst>
                <a:path extrusionOk="0" h="139485" w="78410">
                  <a:moveTo>
                    <a:pt x="0" y="1"/>
                  </a:moveTo>
                  <a:lnTo>
                    <a:pt x="0" y="3942"/>
                  </a:lnTo>
                  <a:lnTo>
                    <a:pt x="0" y="135543"/>
                  </a:lnTo>
                  <a:lnTo>
                    <a:pt x="0" y="139484"/>
                  </a:lnTo>
                  <a:lnTo>
                    <a:pt x="78410" y="139484"/>
                  </a:lnTo>
                  <a:lnTo>
                    <a:pt x="78410" y="3942"/>
                  </a:lnTo>
                  <a:lnTo>
                    <a:pt x="30421" y="3942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2893725" y="1693625"/>
              <a:ext cx="1822375" cy="3102925"/>
            </a:xfrm>
            <a:custGeom>
              <a:rect b="b" l="l" r="r" t="t"/>
              <a:pathLst>
                <a:path extrusionOk="0" h="124117" w="72895">
                  <a:moveTo>
                    <a:pt x="0" y="1"/>
                  </a:moveTo>
                  <a:lnTo>
                    <a:pt x="0" y="124117"/>
                  </a:lnTo>
                  <a:lnTo>
                    <a:pt x="72894" y="124117"/>
                  </a:lnTo>
                  <a:lnTo>
                    <a:pt x="728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3768700" y="5073775"/>
              <a:ext cx="101525" cy="97675"/>
            </a:xfrm>
            <a:custGeom>
              <a:rect b="b" l="l" r="r" t="t"/>
              <a:pathLst>
                <a:path extrusionOk="0" h="3907" w="4061">
                  <a:moveTo>
                    <a:pt x="2109" y="0"/>
                  </a:moveTo>
                  <a:cubicBezTo>
                    <a:pt x="1600" y="0"/>
                    <a:pt x="1101" y="199"/>
                    <a:pt x="727" y="572"/>
                  </a:cubicBezTo>
                  <a:cubicBezTo>
                    <a:pt x="168" y="1131"/>
                    <a:pt x="1" y="1971"/>
                    <a:pt x="303" y="2701"/>
                  </a:cubicBezTo>
                  <a:cubicBezTo>
                    <a:pt x="605" y="3431"/>
                    <a:pt x="1318" y="3906"/>
                    <a:pt x="2108" y="3906"/>
                  </a:cubicBezTo>
                  <a:cubicBezTo>
                    <a:pt x="3186" y="3906"/>
                    <a:pt x="4061" y="3032"/>
                    <a:pt x="4061" y="1953"/>
                  </a:cubicBezTo>
                  <a:cubicBezTo>
                    <a:pt x="4061" y="1163"/>
                    <a:pt x="3584" y="451"/>
                    <a:pt x="2854" y="149"/>
                  </a:cubicBezTo>
                  <a:cubicBezTo>
                    <a:pt x="2613" y="49"/>
                    <a:pt x="2360" y="0"/>
                    <a:pt x="2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3067975" y="2953475"/>
              <a:ext cx="1200175" cy="1707575"/>
            </a:xfrm>
            <a:custGeom>
              <a:rect b="b" l="l" r="r" t="t"/>
              <a:pathLst>
                <a:path extrusionOk="0" h="68303" w="48007">
                  <a:moveTo>
                    <a:pt x="24003" y="1"/>
                  </a:moveTo>
                  <a:cubicBezTo>
                    <a:pt x="17638" y="1"/>
                    <a:pt x="11532" y="3600"/>
                    <a:pt x="7031" y="10004"/>
                  </a:cubicBezTo>
                  <a:cubicBezTo>
                    <a:pt x="2529" y="16409"/>
                    <a:pt x="0" y="25095"/>
                    <a:pt x="0" y="34152"/>
                  </a:cubicBezTo>
                  <a:cubicBezTo>
                    <a:pt x="0" y="43210"/>
                    <a:pt x="2529" y="51895"/>
                    <a:pt x="7031" y="58300"/>
                  </a:cubicBezTo>
                  <a:cubicBezTo>
                    <a:pt x="11532" y="64705"/>
                    <a:pt x="17638" y="68303"/>
                    <a:pt x="24003" y="68303"/>
                  </a:cubicBezTo>
                  <a:cubicBezTo>
                    <a:pt x="30369" y="68303"/>
                    <a:pt x="36474" y="64705"/>
                    <a:pt x="40975" y="58300"/>
                  </a:cubicBezTo>
                  <a:cubicBezTo>
                    <a:pt x="45478" y="51895"/>
                    <a:pt x="48007" y="43210"/>
                    <a:pt x="48007" y="34152"/>
                  </a:cubicBezTo>
                  <a:cubicBezTo>
                    <a:pt x="48007" y="25095"/>
                    <a:pt x="45478" y="16409"/>
                    <a:pt x="40975" y="10004"/>
                  </a:cubicBezTo>
                  <a:cubicBezTo>
                    <a:pt x="36474" y="3600"/>
                    <a:pt x="30369" y="1"/>
                    <a:pt x="24003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3067975" y="2953475"/>
              <a:ext cx="1200175" cy="1707575"/>
            </a:xfrm>
            <a:custGeom>
              <a:rect b="b" l="l" r="r" t="t"/>
              <a:pathLst>
                <a:path extrusionOk="0" h="68303" w="48007">
                  <a:moveTo>
                    <a:pt x="24003" y="1"/>
                  </a:moveTo>
                  <a:cubicBezTo>
                    <a:pt x="17638" y="1"/>
                    <a:pt x="11532" y="3600"/>
                    <a:pt x="7031" y="10004"/>
                  </a:cubicBezTo>
                  <a:cubicBezTo>
                    <a:pt x="2529" y="16409"/>
                    <a:pt x="0" y="25095"/>
                    <a:pt x="0" y="34152"/>
                  </a:cubicBezTo>
                  <a:cubicBezTo>
                    <a:pt x="0" y="43210"/>
                    <a:pt x="2529" y="51895"/>
                    <a:pt x="7031" y="58300"/>
                  </a:cubicBezTo>
                  <a:cubicBezTo>
                    <a:pt x="11532" y="64705"/>
                    <a:pt x="17638" y="68303"/>
                    <a:pt x="24003" y="68303"/>
                  </a:cubicBezTo>
                  <a:cubicBezTo>
                    <a:pt x="30369" y="68303"/>
                    <a:pt x="36474" y="64705"/>
                    <a:pt x="40975" y="58300"/>
                  </a:cubicBezTo>
                  <a:cubicBezTo>
                    <a:pt x="45478" y="51895"/>
                    <a:pt x="48007" y="43210"/>
                    <a:pt x="48007" y="34152"/>
                  </a:cubicBezTo>
                  <a:cubicBezTo>
                    <a:pt x="48007" y="25095"/>
                    <a:pt x="45478" y="16409"/>
                    <a:pt x="40975" y="10004"/>
                  </a:cubicBezTo>
                  <a:cubicBezTo>
                    <a:pt x="36474" y="3600"/>
                    <a:pt x="30369" y="1"/>
                    <a:pt x="240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3052200" y="2788650"/>
              <a:ext cx="1357750" cy="1284775"/>
            </a:xfrm>
            <a:custGeom>
              <a:rect b="b" l="l" r="r" t="t"/>
              <a:pathLst>
                <a:path extrusionOk="0" h="51391" w="54310">
                  <a:moveTo>
                    <a:pt x="25132" y="1"/>
                  </a:moveTo>
                  <a:cubicBezTo>
                    <a:pt x="23584" y="1"/>
                    <a:pt x="7370" y="10172"/>
                    <a:pt x="4882" y="15522"/>
                  </a:cubicBezTo>
                  <a:cubicBezTo>
                    <a:pt x="2379" y="20903"/>
                    <a:pt x="0" y="31626"/>
                    <a:pt x="6656" y="41966"/>
                  </a:cubicBezTo>
                  <a:cubicBezTo>
                    <a:pt x="11800" y="49958"/>
                    <a:pt x="19262" y="51391"/>
                    <a:pt x="24748" y="51391"/>
                  </a:cubicBezTo>
                  <a:cubicBezTo>
                    <a:pt x="26168" y="51391"/>
                    <a:pt x="27456" y="51295"/>
                    <a:pt x="28538" y="51192"/>
                  </a:cubicBezTo>
                  <a:cubicBezTo>
                    <a:pt x="33795" y="50692"/>
                    <a:pt x="37315" y="48977"/>
                    <a:pt x="42664" y="44699"/>
                  </a:cubicBezTo>
                  <a:cubicBezTo>
                    <a:pt x="48012" y="40420"/>
                    <a:pt x="52884" y="34122"/>
                    <a:pt x="53597" y="29844"/>
                  </a:cubicBezTo>
                  <a:cubicBezTo>
                    <a:pt x="54310" y="25566"/>
                    <a:pt x="51695" y="23188"/>
                    <a:pt x="50032" y="22595"/>
                  </a:cubicBezTo>
                  <a:cubicBezTo>
                    <a:pt x="48368" y="22001"/>
                    <a:pt x="38742" y="22119"/>
                    <a:pt x="31731" y="14988"/>
                  </a:cubicBezTo>
                  <a:cubicBezTo>
                    <a:pt x="24719" y="7858"/>
                    <a:pt x="28037" y="2630"/>
                    <a:pt x="28037" y="2630"/>
                  </a:cubicBezTo>
                  <a:cubicBezTo>
                    <a:pt x="28037" y="2630"/>
                    <a:pt x="26535" y="126"/>
                    <a:pt x="25159" y="2"/>
                  </a:cubicBezTo>
                  <a:cubicBezTo>
                    <a:pt x="25150" y="1"/>
                    <a:pt x="25141" y="1"/>
                    <a:pt x="2513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3060225" y="2781350"/>
              <a:ext cx="1357125" cy="1298675"/>
            </a:xfrm>
            <a:custGeom>
              <a:rect b="b" l="l" r="r" t="t"/>
              <a:pathLst>
                <a:path extrusionOk="0" h="51947" w="54285">
                  <a:moveTo>
                    <a:pt x="24811" y="585"/>
                  </a:moveTo>
                  <a:cubicBezTo>
                    <a:pt x="25751" y="670"/>
                    <a:pt x="26904" y="2190"/>
                    <a:pt x="27376" y="2929"/>
                  </a:cubicBezTo>
                  <a:cubicBezTo>
                    <a:pt x="27150" y="3357"/>
                    <a:pt x="26601" y="4595"/>
                    <a:pt x="26641" y="6434"/>
                  </a:cubicBezTo>
                  <a:cubicBezTo>
                    <a:pt x="26686" y="8493"/>
                    <a:pt x="27511" y="11735"/>
                    <a:pt x="31201" y="15486"/>
                  </a:cubicBezTo>
                  <a:cubicBezTo>
                    <a:pt x="36918" y="21299"/>
                    <a:pt x="44317" y="22348"/>
                    <a:pt x="47872" y="22851"/>
                  </a:cubicBezTo>
                  <a:cubicBezTo>
                    <a:pt x="48679" y="22966"/>
                    <a:pt x="49317" y="23056"/>
                    <a:pt x="49612" y="23161"/>
                  </a:cubicBezTo>
                  <a:cubicBezTo>
                    <a:pt x="51331" y="23776"/>
                    <a:pt x="53648" y="26127"/>
                    <a:pt x="52988" y="30087"/>
                  </a:cubicBezTo>
                  <a:cubicBezTo>
                    <a:pt x="52316" y="34107"/>
                    <a:pt x="47763" y="40278"/>
                    <a:pt x="42160" y="44761"/>
                  </a:cubicBezTo>
                  <a:cubicBezTo>
                    <a:pt x="36682" y="49145"/>
                    <a:pt x="33287" y="50707"/>
                    <a:pt x="28189" y="51192"/>
                  </a:cubicBezTo>
                  <a:cubicBezTo>
                    <a:pt x="27014" y="51305"/>
                    <a:pt x="25745" y="51386"/>
                    <a:pt x="24418" y="51386"/>
                  </a:cubicBezTo>
                  <a:cubicBezTo>
                    <a:pt x="18541" y="51386"/>
                    <a:pt x="11526" y="49782"/>
                    <a:pt x="6581" y="42099"/>
                  </a:cubicBezTo>
                  <a:cubicBezTo>
                    <a:pt x="622" y="32841"/>
                    <a:pt x="1769" y="22514"/>
                    <a:pt x="4827" y="15937"/>
                  </a:cubicBezTo>
                  <a:cubicBezTo>
                    <a:pt x="7350" y="10513"/>
                    <a:pt x="23538" y="585"/>
                    <a:pt x="24801" y="585"/>
                  </a:cubicBezTo>
                  <a:close/>
                  <a:moveTo>
                    <a:pt x="24828" y="0"/>
                  </a:moveTo>
                  <a:cubicBezTo>
                    <a:pt x="23027" y="0"/>
                    <a:pt x="6798" y="10313"/>
                    <a:pt x="4297" y="15689"/>
                  </a:cubicBezTo>
                  <a:cubicBezTo>
                    <a:pt x="1170" y="22408"/>
                    <a:pt x="0" y="32958"/>
                    <a:pt x="6088" y="42416"/>
                  </a:cubicBezTo>
                  <a:cubicBezTo>
                    <a:pt x="7670" y="44874"/>
                    <a:pt x="12222" y="51947"/>
                    <a:pt x="24758" y="51947"/>
                  </a:cubicBezTo>
                  <a:cubicBezTo>
                    <a:pt x="25857" y="51947"/>
                    <a:pt x="27019" y="51892"/>
                    <a:pt x="28244" y="51776"/>
                  </a:cubicBezTo>
                  <a:cubicBezTo>
                    <a:pt x="33410" y="51284"/>
                    <a:pt x="37013" y="49629"/>
                    <a:pt x="42527" y="45220"/>
                  </a:cubicBezTo>
                  <a:cubicBezTo>
                    <a:pt x="48231" y="40656"/>
                    <a:pt x="52873" y="34331"/>
                    <a:pt x="53565" y="30184"/>
                  </a:cubicBezTo>
                  <a:cubicBezTo>
                    <a:pt x="54284" y="25869"/>
                    <a:pt x="51713" y="23291"/>
                    <a:pt x="49809" y="22610"/>
                  </a:cubicBezTo>
                  <a:cubicBezTo>
                    <a:pt x="49458" y="22485"/>
                    <a:pt x="48827" y="22396"/>
                    <a:pt x="47954" y="22271"/>
                  </a:cubicBezTo>
                  <a:cubicBezTo>
                    <a:pt x="44462" y="21777"/>
                    <a:pt x="37195" y="20748"/>
                    <a:pt x="31619" y="15076"/>
                  </a:cubicBezTo>
                  <a:cubicBezTo>
                    <a:pt x="24869" y="8213"/>
                    <a:pt x="27932" y="3128"/>
                    <a:pt x="27964" y="3078"/>
                  </a:cubicBezTo>
                  <a:cubicBezTo>
                    <a:pt x="28022" y="2985"/>
                    <a:pt x="28024" y="2866"/>
                    <a:pt x="27968" y="2770"/>
                  </a:cubicBezTo>
                  <a:cubicBezTo>
                    <a:pt x="27806" y="2502"/>
                    <a:pt x="26346" y="136"/>
                    <a:pt x="24864" y="2"/>
                  </a:cubicBezTo>
                  <a:cubicBezTo>
                    <a:pt x="24852" y="0"/>
                    <a:pt x="24841" y="0"/>
                    <a:pt x="24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3521575" y="2773025"/>
              <a:ext cx="841725" cy="937025"/>
            </a:xfrm>
            <a:custGeom>
              <a:rect b="b" l="l" r="r" t="t"/>
              <a:pathLst>
                <a:path extrusionOk="0" h="37481" w="33669">
                  <a:moveTo>
                    <a:pt x="11389" y="0"/>
                  </a:moveTo>
                  <a:lnTo>
                    <a:pt x="11389" y="0"/>
                  </a:lnTo>
                  <a:cubicBezTo>
                    <a:pt x="11389" y="0"/>
                    <a:pt x="7134" y="1628"/>
                    <a:pt x="4506" y="4507"/>
                  </a:cubicBezTo>
                  <a:cubicBezTo>
                    <a:pt x="1878" y="7385"/>
                    <a:pt x="250" y="11891"/>
                    <a:pt x="125" y="18524"/>
                  </a:cubicBezTo>
                  <a:cubicBezTo>
                    <a:pt x="0" y="25158"/>
                    <a:pt x="2128" y="32668"/>
                    <a:pt x="10388" y="35921"/>
                  </a:cubicBezTo>
                  <a:cubicBezTo>
                    <a:pt x="13235" y="37043"/>
                    <a:pt x="15978" y="37480"/>
                    <a:pt x="18447" y="37480"/>
                  </a:cubicBezTo>
                  <a:cubicBezTo>
                    <a:pt x="23144" y="37480"/>
                    <a:pt x="26853" y="35897"/>
                    <a:pt x="28411" y="34420"/>
                  </a:cubicBezTo>
                  <a:cubicBezTo>
                    <a:pt x="30789" y="32167"/>
                    <a:pt x="33668" y="25785"/>
                    <a:pt x="33668" y="25784"/>
                  </a:cubicBezTo>
                  <a:lnTo>
                    <a:pt x="33668" y="25784"/>
                  </a:lnTo>
                  <a:cubicBezTo>
                    <a:pt x="33668" y="25785"/>
                    <a:pt x="30552" y="26615"/>
                    <a:pt x="26632" y="26615"/>
                  </a:cubicBezTo>
                  <a:cubicBezTo>
                    <a:pt x="22501" y="26615"/>
                    <a:pt x="17479" y="25693"/>
                    <a:pt x="14268" y="21904"/>
                  </a:cubicBezTo>
                  <a:cubicBezTo>
                    <a:pt x="8010" y="14519"/>
                    <a:pt x="11389" y="0"/>
                    <a:pt x="11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3512125" y="2765700"/>
              <a:ext cx="860075" cy="951250"/>
            </a:xfrm>
            <a:custGeom>
              <a:rect b="b" l="l" r="r" t="t"/>
              <a:pathLst>
                <a:path extrusionOk="0" h="38050" w="34403">
                  <a:moveTo>
                    <a:pt x="11367" y="779"/>
                  </a:moveTo>
                  <a:cubicBezTo>
                    <a:pt x="11132" y="1972"/>
                    <a:pt x="10615" y="4966"/>
                    <a:pt x="10567" y="8472"/>
                  </a:cubicBezTo>
                  <a:cubicBezTo>
                    <a:pt x="10510" y="12676"/>
                    <a:pt x="11131" y="18502"/>
                    <a:pt x="14423" y="22386"/>
                  </a:cubicBezTo>
                  <a:cubicBezTo>
                    <a:pt x="17038" y="25472"/>
                    <a:pt x="21281" y="27136"/>
                    <a:pt x="26689" y="27199"/>
                  </a:cubicBezTo>
                  <a:cubicBezTo>
                    <a:pt x="26795" y="27200"/>
                    <a:pt x="26901" y="27200"/>
                    <a:pt x="27006" y="27200"/>
                  </a:cubicBezTo>
                  <a:cubicBezTo>
                    <a:pt x="29910" y="27200"/>
                    <a:pt x="32427" y="26738"/>
                    <a:pt x="33526" y="26500"/>
                  </a:cubicBezTo>
                  <a:lnTo>
                    <a:pt x="33526" y="26500"/>
                  </a:lnTo>
                  <a:cubicBezTo>
                    <a:pt x="32775" y="28082"/>
                    <a:pt x="30496" y="32692"/>
                    <a:pt x="28588" y="34500"/>
                  </a:cubicBezTo>
                  <a:cubicBezTo>
                    <a:pt x="26958" y="36044"/>
                    <a:pt x="23317" y="37473"/>
                    <a:pt x="18847" y="37473"/>
                  </a:cubicBezTo>
                  <a:cubicBezTo>
                    <a:pt x="16376" y="37473"/>
                    <a:pt x="13652" y="37036"/>
                    <a:pt x="10874" y="35942"/>
                  </a:cubicBezTo>
                  <a:cubicBezTo>
                    <a:pt x="2341" y="32581"/>
                    <a:pt x="684" y="24777"/>
                    <a:pt x="796" y="18823"/>
                  </a:cubicBezTo>
                  <a:cubicBezTo>
                    <a:pt x="913" y="12650"/>
                    <a:pt x="2361" y="7998"/>
                    <a:pt x="5101" y="4996"/>
                  </a:cubicBezTo>
                  <a:cubicBezTo>
                    <a:pt x="7123" y="2782"/>
                    <a:pt x="10173" y="1303"/>
                    <a:pt x="11367" y="779"/>
                  </a:cubicBezTo>
                  <a:close/>
                  <a:moveTo>
                    <a:pt x="11768" y="0"/>
                  </a:moveTo>
                  <a:cubicBezTo>
                    <a:pt x="11732" y="0"/>
                    <a:pt x="11697" y="7"/>
                    <a:pt x="11663" y="20"/>
                  </a:cubicBezTo>
                  <a:cubicBezTo>
                    <a:pt x="11487" y="88"/>
                    <a:pt x="7313" y="1705"/>
                    <a:pt x="4667" y="4602"/>
                  </a:cubicBezTo>
                  <a:cubicBezTo>
                    <a:pt x="1830" y="7711"/>
                    <a:pt x="330" y="12492"/>
                    <a:pt x="211" y="18812"/>
                  </a:cubicBezTo>
                  <a:cubicBezTo>
                    <a:pt x="1" y="29935"/>
                    <a:pt x="5776" y="34563"/>
                    <a:pt x="10660" y="36486"/>
                  </a:cubicBezTo>
                  <a:cubicBezTo>
                    <a:pt x="13494" y="37603"/>
                    <a:pt x="16279" y="38050"/>
                    <a:pt x="18815" y="38050"/>
                  </a:cubicBezTo>
                  <a:cubicBezTo>
                    <a:pt x="23471" y="38050"/>
                    <a:pt x="27282" y="36545"/>
                    <a:pt x="28991" y="34925"/>
                  </a:cubicBezTo>
                  <a:cubicBezTo>
                    <a:pt x="31383" y="32659"/>
                    <a:pt x="34195" y="26460"/>
                    <a:pt x="34314" y="26197"/>
                  </a:cubicBezTo>
                  <a:cubicBezTo>
                    <a:pt x="34403" y="25997"/>
                    <a:pt x="34251" y="25783"/>
                    <a:pt x="34048" y="25783"/>
                  </a:cubicBezTo>
                  <a:cubicBezTo>
                    <a:pt x="34023" y="25783"/>
                    <a:pt x="33997" y="25786"/>
                    <a:pt x="33970" y="25793"/>
                  </a:cubicBezTo>
                  <a:cubicBezTo>
                    <a:pt x="33908" y="25810"/>
                    <a:pt x="30852" y="26602"/>
                    <a:pt x="27028" y="26602"/>
                  </a:cubicBezTo>
                  <a:cubicBezTo>
                    <a:pt x="22951" y="26602"/>
                    <a:pt x="18001" y="25702"/>
                    <a:pt x="14871" y="22007"/>
                  </a:cubicBezTo>
                  <a:cubicBezTo>
                    <a:pt x="8781" y="14821"/>
                    <a:pt x="12020" y="504"/>
                    <a:pt x="12053" y="360"/>
                  </a:cubicBezTo>
                  <a:cubicBezTo>
                    <a:pt x="12077" y="254"/>
                    <a:pt x="12042" y="143"/>
                    <a:pt x="11960" y="73"/>
                  </a:cubicBezTo>
                  <a:cubicBezTo>
                    <a:pt x="11906" y="25"/>
                    <a:pt x="11837" y="0"/>
                    <a:pt x="11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3643425" y="1155050"/>
              <a:ext cx="2081200" cy="2431225"/>
            </a:xfrm>
            <a:custGeom>
              <a:rect b="b" l="l" r="r" t="t"/>
              <a:pathLst>
                <a:path extrusionOk="0" h="97249" w="83248">
                  <a:moveTo>
                    <a:pt x="30073" y="0"/>
                  </a:moveTo>
                  <a:cubicBezTo>
                    <a:pt x="29131" y="0"/>
                    <a:pt x="28244" y="546"/>
                    <a:pt x="27915" y="1296"/>
                  </a:cubicBezTo>
                  <a:cubicBezTo>
                    <a:pt x="27090" y="3184"/>
                    <a:pt x="22252" y="9674"/>
                    <a:pt x="20835" y="11443"/>
                  </a:cubicBezTo>
                  <a:cubicBezTo>
                    <a:pt x="19420" y="13213"/>
                    <a:pt x="16470" y="18050"/>
                    <a:pt x="16470" y="18050"/>
                  </a:cubicBezTo>
                  <a:lnTo>
                    <a:pt x="13192" y="29409"/>
                  </a:lnTo>
                  <a:cubicBezTo>
                    <a:pt x="13192" y="29409"/>
                    <a:pt x="12480" y="32797"/>
                    <a:pt x="8380" y="45631"/>
                  </a:cubicBezTo>
                  <a:cubicBezTo>
                    <a:pt x="4280" y="58467"/>
                    <a:pt x="6062" y="64349"/>
                    <a:pt x="6062" y="64349"/>
                  </a:cubicBezTo>
                  <a:cubicBezTo>
                    <a:pt x="6062" y="64349"/>
                    <a:pt x="6046" y="64341"/>
                    <a:pt x="6013" y="64341"/>
                  </a:cubicBezTo>
                  <a:cubicBezTo>
                    <a:pt x="5779" y="64341"/>
                    <a:pt x="4687" y="64753"/>
                    <a:pt x="2496" y="71479"/>
                  </a:cubicBezTo>
                  <a:cubicBezTo>
                    <a:pt x="1" y="79145"/>
                    <a:pt x="1070" y="88949"/>
                    <a:pt x="5526" y="93583"/>
                  </a:cubicBezTo>
                  <a:cubicBezTo>
                    <a:pt x="8004" y="96160"/>
                    <a:pt x="10921" y="97249"/>
                    <a:pt x="14157" y="97249"/>
                  </a:cubicBezTo>
                  <a:cubicBezTo>
                    <a:pt x="16743" y="97249"/>
                    <a:pt x="19531" y="96553"/>
                    <a:pt x="22461" y="95366"/>
                  </a:cubicBezTo>
                  <a:cubicBezTo>
                    <a:pt x="29056" y="92692"/>
                    <a:pt x="32087" y="86810"/>
                    <a:pt x="32087" y="86810"/>
                  </a:cubicBezTo>
                  <a:cubicBezTo>
                    <a:pt x="32087" y="86810"/>
                    <a:pt x="39040" y="85027"/>
                    <a:pt x="44208" y="81106"/>
                  </a:cubicBezTo>
                  <a:cubicBezTo>
                    <a:pt x="49167" y="77344"/>
                    <a:pt x="52977" y="73418"/>
                    <a:pt x="59886" y="73418"/>
                  </a:cubicBezTo>
                  <a:cubicBezTo>
                    <a:pt x="60181" y="73418"/>
                    <a:pt x="60481" y="73426"/>
                    <a:pt x="60787" y="73440"/>
                  </a:cubicBezTo>
                  <a:cubicBezTo>
                    <a:pt x="68122" y="73790"/>
                    <a:pt x="76483" y="77902"/>
                    <a:pt x="79502" y="77902"/>
                  </a:cubicBezTo>
                  <a:cubicBezTo>
                    <a:pt x="79564" y="77902"/>
                    <a:pt x="79625" y="77900"/>
                    <a:pt x="79683" y="77897"/>
                  </a:cubicBezTo>
                  <a:cubicBezTo>
                    <a:pt x="82535" y="77719"/>
                    <a:pt x="83247" y="74154"/>
                    <a:pt x="80039" y="69340"/>
                  </a:cubicBezTo>
                  <a:cubicBezTo>
                    <a:pt x="76830" y="64527"/>
                    <a:pt x="69165" y="63101"/>
                    <a:pt x="63104" y="61140"/>
                  </a:cubicBezTo>
                  <a:cubicBezTo>
                    <a:pt x="57044" y="59179"/>
                    <a:pt x="53478" y="55258"/>
                    <a:pt x="55083" y="45631"/>
                  </a:cubicBezTo>
                  <a:cubicBezTo>
                    <a:pt x="56687" y="36006"/>
                    <a:pt x="65065" y="20319"/>
                    <a:pt x="64887" y="17467"/>
                  </a:cubicBezTo>
                  <a:cubicBezTo>
                    <a:pt x="64777" y="15712"/>
                    <a:pt x="53863" y="15104"/>
                    <a:pt x="44862" y="15104"/>
                  </a:cubicBezTo>
                  <a:cubicBezTo>
                    <a:pt x="39239" y="15104"/>
                    <a:pt x="34363" y="15341"/>
                    <a:pt x="33335" y="15684"/>
                  </a:cubicBezTo>
                  <a:cubicBezTo>
                    <a:pt x="30661" y="16575"/>
                    <a:pt x="30126" y="16397"/>
                    <a:pt x="27631" y="19606"/>
                  </a:cubicBezTo>
                  <a:cubicBezTo>
                    <a:pt x="25135" y="22814"/>
                    <a:pt x="23887" y="25132"/>
                    <a:pt x="23887" y="25132"/>
                  </a:cubicBezTo>
                  <a:lnTo>
                    <a:pt x="26984" y="18628"/>
                  </a:lnTo>
                  <a:lnTo>
                    <a:pt x="27207" y="18640"/>
                  </a:lnTo>
                  <a:cubicBezTo>
                    <a:pt x="27207" y="18640"/>
                    <a:pt x="27444" y="17815"/>
                    <a:pt x="28623" y="16282"/>
                  </a:cubicBezTo>
                  <a:cubicBezTo>
                    <a:pt x="29803" y="14747"/>
                    <a:pt x="32872" y="11089"/>
                    <a:pt x="32990" y="4954"/>
                  </a:cubicBezTo>
                  <a:cubicBezTo>
                    <a:pt x="33061" y="1255"/>
                    <a:pt x="31503" y="0"/>
                    <a:pt x="30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3633450" y="1147700"/>
              <a:ext cx="2083350" cy="2445725"/>
            </a:xfrm>
            <a:custGeom>
              <a:rect b="b" l="l" r="r" t="t"/>
              <a:pathLst>
                <a:path extrusionOk="0" h="97829" w="83334">
                  <a:moveTo>
                    <a:pt x="30473" y="588"/>
                  </a:moveTo>
                  <a:cubicBezTo>
                    <a:pt x="30623" y="588"/>
                    <a:pt x="30773" y="604"/>
                    <a:pt x="30921" y="636"/>
                  </a:cubicBezTo>
                  <a:cubicBezTo>
                    <a:pt x="31599" y="783"/>
                    <a:pt x="33166" y="1531"/>
                    <a:pt x="33094" y="5242"/>
                  </a:cubicBezTo>
                  <a:cubicBezTo>
                    <a:pt x="32984" y="10995"/>
                    <a:pt x="30271" y="14488"/>
                    <a:pt x="28967" y="16167"/>
                  </a:cubicBezTo>
                  <a:lnTo>
                    <a:pt x="28790" y="16397"/>
                  </a:lnTo>
                  <a:cubicBezTo>
                    <a:pt x="27928" y="17518"/>
                    <a:pt x="27553" y="18278"/>
                    <a:pt x="27406" y="18631"/>
                  </a:cubicBezTo>
                  <a:lnTo>
                    <a:pt x="27399" y="18631"/>
                  </a:lnTo>
                  <a:cubicBezTo>
                    <a:pt x="27392" y="18631"/>
                    <a:pt x="27386" y="18631"/>
                    <a:pt x="27380" y="18631"/>
                  </a:cubicBezTo>
                  <a:cubicBezTo>
                    <a:pt x="27268" y="18631"/>
                    <a:pt x="27166" y="18696"/>
                    <a:pt x="27119" y="18798"/>
                  </a:cubicBezTo>
                  <a:lnTo>
                    <a:pt x="24022" y="25300"/>
                  </a:lnTo>
                  <a:cubicBezTo>
                    <a:pt x="23952" y="25443"/>
                    <a:pt x="24011" y="25617"/>
                    <a:pt x="24153" y="25689"/>
                  </a:cubicBezTo>
                  <a:cubicBezTo>
                    <a:pt x="24195" y="25710"/>
                    <a:pt x="24240" y="25721"/>
                    <a:pt x="24285" y="25721"/>
                  </a:cubicBezTo>
                  <a:cubicBezTo>
                    <a:pt x="24390" y="25721"/>
                    <a:pt x="24492" y="25664"/>
                    <a:pt x="24544" y="25564"/>
                  </a:cubicBezTo>
                  <a:cubicBezTo>
                    <a:pt x="24556" y="25542"/>
                    <a:pt x="25811" y="23229"/>
                    <a:pt x="28261" y="20080"/>
                  </a:cubicBezTo>
                  <a:cubicBezTo>
                    <a:pt x="30387" y="17344"/>
                    <a:pt x="31023" y="17144"/>
                    <a:pt x="32911" y="16550"/>
                  </a:cubicBezTo>
                  <a:cubicBezTo>
                    <a:pt x="33189" y="16463"/>
                    <a:pt x="33491" y="16368"/>
                    <a:pt x="33827" y="16256"/>
                  </a:cubicBezTo>
                  <a:cubicBezTo>
                    <a:pt x="34865" y="15910"/>
                    <a:pt x="39575" y="15686"/>
                    <a:pt x="45038" y="15686"/>
                  </a:cubicBezTo>
                  <a:cubicBezTo>
                    <a:pt x="53099" y="15686"/>
                    <a:pt x="62797" y="16174"/>
                    <a:pt x="64741" y="17484"/>
                  </a:cubicBezTo>
                  <a:cubicBezTo>
                    <a:pt x="64898" y="17591"/>
                    <a:pt x="64988" y="17696"/>
                    <a:pt x="64994" y="17779"/>
                  </a:cubicBezTo>
                  <a:cubicBezTo>
                    <a:pt x="65066" y="18936"/>
                    <a:pt x="63518" y="22638"/>
                    <a:pt x="61726" y="26924"/>
                  </a:cubicBezTo>
                  <a:cubicBezTo>
                    <a:pt x="59226" y="32907"/>
                    <a:pt x="56114" y="40351"/>
                    <a:pt x="55193" y="45878"/>
                  </a:cubicBezTo>
                  <a:cubicBezTo>
                    <a:pt x="53346" y="56959"/>
                    <a:pt x="58616" y="60161"/>
                    <a:pt x="63413" y="61713"/>
                  </a:cubicBezTo>
                  <a:cubicBezTo>
                    <a:pt x="64486" y="62060"/>
                    <a:pt x="65584" y="62383"/>
                    <a:pt x="66746" y="62725"/>
                  </a:cubicBezTo>
                  <a:cubicBezTo>
                    <a:pt x="72087" y="64296"/>
                    <a:pt x="77611" y="65922"/>
                    <a:pt x="80194" y="69796"/>
                  </a:cubicBezTo>
                  <a:cubicBezTo>
                    <a:pt x="82057" y="72592"/>
                    <a:pt x="82715" y="75180"/>
                    <a:pt x="81952" y="76719"/>
                  </a:cubicBezTo>
                  <a:cubicBezTo>
                    <a:pt x="81597" y="77436"/>
                    <a:pt x="80944" y="77843"/>
                    <a:pt x="80063" y="77899"/>
                  </a:cubicBezTo>
                  <a:cubicBezTo>
                    <a:pt x="80009" y="77902"/>
                    <a:pt x="79952" y="77904"/>
                    <a:pt x="79893" y="77904"/>
                  </a:cubicBezTo>
                  <a:cubicBezTo>
                    <a:pt x="78706" y="77904"/>
                    <a:pt x="76524" y="77197"/>
                    <a:pt x="74023" y="76388"/>
                  </a:cubicBezTo>
                  <a:cubicBezTo>
                    <a:pt x="70256" y="75168"/>
                    <a:pt x="65567" y="73650"/>
                    <a:pt x="61201" y="73443"/>
                  </a:cubicBezTo>
                  <a:cubicBezTo>
                    <a:pt x="60889" y="73428"/>
                    <a:pt x="60584" y="73421"/>
                    <a:pt x="60285" y="73421"/>
                  </a:cubicBezTo>
                  <a:cubicBezTo>
                    <a:pt x="54257" y="73421"/>
                    <a:pt x="50488" y="76405"/>
                    <a:pt x="46506" y="79550"/>
                  </a:cubicBezTo>
                  <a:cubicBezTo>
                    <a:pt x="45830" y="80083"/>
                    <a:pt x="45143" y="80627"/>
                    <a:pt x="44431" y="81166"/>
                  </a:cubicBezTo>
                  <a:cubicBezTo>
                    <a:pt x="39370" y="85005"/>
                    <a:pt x="32482" y="86802"/>
                    <a:pt x="32413" y="86820"/>
                  </a:cubicBezTo>
                  <a:cubicBezTo>
                    <a:pt x="32332" y="86841"/>
                    <a:pt x="32264" y="86895"/>
                    <a:pt x="32226" y="86970"/>
                  </a:cubicBezTo>
                  <a:cubicBezTo>
                    <a:pt x="32196" y="87029"/>
                    <a:pt x="29171" y="92785"/>
                    <a:pt x="22750" y="95390"/>
                  </a:cubicBezTo>
                  <a:cubicBezTo>
                    <a:pt x="19714" y="96620"/>
                    <a:pt x="16997" y="97237"/>
                    <a:pt x="14574" y="97237"/>
                  </a:cubicBezTo>
                  <a:cubicBezTo>
                    <a:pt x="11215" y="97237"/>
                    <a:pt x="8423" y="96051"/>
                    <a:pt x="6137" y="93674"/>
                  </a:cubicBezTo>
                  <a:cubicBezTo>
                    <a:pt x="1921" y="89290"/>
                    <a:pt x="619" y="79710"/>
                    <a:pt x="3174" y="71864"/>
                  </a:cubicBezTo>
                  <a:cubicBezTo>
                    <a:pt x="5240" y="65518"/>
                    <a:pt x="6274" y="64975"/>
                    <a:pt x="6407" y="64931"/>
                  </a:cubicBezTo>
                  <a:cubicBezTo>
                    <a:pt x="6424" y="64934"/>
                    <a:pt x="6442" y="64936"/>
                    <a:pt x="6459" y="64936"/>
                  </a:cubicBezTo>
                  <a:cubicBezTo>
                    <a:pt x="6528" y="64936"/>
                    <a:pt x="6596" y="64912"/>
                    <a:pt x="6649" y="64866"/>
                  </a:cubicBezTo>
                  <a:cubicBezTo>
                    <a:pt x="6739" y="64791"/>
                    <a:pt x="6774" y="64670"/>
                    <a:pt x="6741" y="64558"/>
                  </a:cubicBezTo>
                  <a:cubicBezTo>
                    <a:pt x="6723" y="64500"/>
                    <a:pt x="5031" y="58617"/>
                    <a:pt x="9056" y="46014"/>
                  </a:cubicBezTo>
                  <a:cubicBezTo>
                    <a:pt x="13114" y="33312"/>
                    <a:pt x="13870" y="29799"/>
                    <a:pt x="13872" y="29784"/>
                  </a:cubicBezTo>
                  <a:lnTo>
                    <a:pt x="17139" y="18464"/>
                  </a:lnTo>
                  <a:cubicBezTo>
                    <a:pt x="17403" y="18033"/>
                    <a:pt x="20136" y="13579"/>
                    <a:pt x="21463" y="11920"/>
                  </a:cubicBezTo>
                  <a:cubicBezTo>
                    <a:pt x="22966" y="10040"/>
                    <a:pt x="27751" y="3608"/>
                    <a:pt x="28582" y="1707"/>
                  </a:cubicBezTo>
                  <a:cubicBezTo>
                    <a:pt x="28876" y="1035"/>
                    <a:pt x="29666" y="588"/>
                    <a:pt x="30473" y="588"/>
                  </a:cubicBezTo>
                  <a:close/>
                  <a:moveTo>
                    <a:pt x="30467" y="1"/>
                  </a:moveTo>
                  <a:cubicBezTo>
                    <a:pt x="29433" y="1"/>
                    <a:pt x="28436" y="581"/>
                    <a:pt x="28046" y="1472"/>
                  </a:cubicBezTo>
                  <a:cubicBezTo>
                    <a:pt x="27249" y="3296"/>
                    <a:pt x="22451" y="9748"/>
                    <a:pt x="21006" y="11555"/>
                  </a:cubicBezTo>
                  <a:cubicBezTo>
                    <a:pt x="19594" y="13319"/>
                    <a:pt x="16740" y="17994"/>
                    <a:pt x="16619" y="18193"/>
                  </a:cubicBezTo>
                  <a:cubicBezTo>
                    <a:pt x="16605" y="18216"/>
                    <a:pt x="16595" y="18239"/>
                    <a:pt x="16588" y="18264"/>
                  </a:cubicBezTo>
                  <a:lnTo>
                    <a:pt x="13304" y="29644"/>
                  </a:lnTo>
                  <a:cubicBezTo>
                    <a:pt x="13298" y="29678"/>
                    <a:pt x="12542" y="33180"/>
                    <a:pt x="8499" y="45837"/>
                  </a:cubicBezTo>
                  <a:cubicBezTo>
                    <a:pt x="4880" y="57167"/>
                    <a:pt x="5799" y="63068"/>
                    <a:pt x="6104" y="64428"/>
                  </a:cubicBezTo>
                  <a:cubicBezTo>
                    <a:pt x="5213" y="64903"/>
                    <a:pt x="4010" y="67405"/>
                    <a:pt x="2618" y="71683"/>
                  </a:cubicBezTo>
                  <a:cubicBezTo>
                    <a:pt x="1" y="79716"/>
                    <a:pt x="1362" y="89554"/>
                    <a:pt x="5714" y="94081"/>
                  </a:cubicBezTo>
                  <a:cubicBezTo>
                    <a:pt x="8120" y="96582"/>
                    <a:pt x="11044" y="97829"/>
                    <a:pt x="14554" y="97829"/>
                  </a:cubicBezTo>
                  <a:cubicBezTo>
                    <a:pt x="17055" y="97829"/>
                    <a:pt x="19853" y="97195"/>
                    <a:pt x="22969" y="95932"/>
                  </a:cubicBezTo>
                  <a:cubicBezTo>
                    <a:pt x="29075" y="93457"/>
                    <a:pt x="32209" y="88202"/>
                    <a:pt x="32682" y="87354"/>
                  </a:cubicBezTo>
                  <a:cubicBezTo>
                    <a:pt x="33647" y="87090"/>
                    <a:pt x="40006" y="85259"/>
                    <a:pt x="44784" y="81633"/>
                  </a:cubicBezTo>
                  <a:cubicBezTo>
                    <a:pt x="45499" y="81091"/>
                    <a:pt x="46190" y="80546"/>
                    <a:pt x="46869" y="80010"/>
                  </a:cubicBezTo>
                  <a:cubicBezTo>
                    <a:pt x="50934" y="76800"/>
                    <a:pt x="54470" y="74006"/>
                    <a:pt x="60276" y="74006"/>
                  </a:cubicBezTo>
                  <a:cubicBezTo>
                    <a:pt x="60569" y="74006"/>
                    <a:pt x="60867" y="74013"/>
                    <a:pt x="61172" y="74028"/>
                  </a:cubicBezTo>
                  <a:cubicBezTo>
                    <a:pt x="65460" y="74231"/>
                    <a:pt x="70107" y="75735"/>
                    <a:pt x="73842" y="76944"/>
                  </a:cubicBezTo>
                  <a:cubicBezTo>
                    <a:pt x="76496" y="77803"/>
                    <a:pt x="78617" y="78489"/>
                    <a:pt x="79904" y="78489"/>
                  </a:cubicBezTo>
                  <a:cubicBezTo>
                    <a:pt x="79971" y="78489"/>
                    <a:pt x="80036" y="78487"/>
                    <a:pt x="80098" y="78483"/>
                  </a:cubicBezTo>
                  <a:cubicBezTo>
                    <a:pt x="81185" y="78415"/>
                    <a:pt x="82029" y="77881"/>
                    <a:pt x="82476" y="76979"/>
                  </a:cubicBezTo>
                  <a:cubicBezTo>
                    <a:pt x="83334" y="75250"/>
                    <a:pt x="82663" y="72443"/>
                    <a:pt x="80681" y="69472"/>
                  </a:cubicBezTo>
                  <a:cubicBezTo>
                    <a:pt x="77981" y="65420"/>
                    <a:pt x="72353" y="63764"/>
                    <a:pt x="66911" y="62163"/>
                  </a:cubicBezTo>
                  <a:cubicBezTo>
                    <a:pt x="65753" y="61822"/>
                    <a:pt x="64658" y="61500"/>
                    <a:pt x="63593" y="61155"/>
                  </a:cubicBezTo>
                  <a:cubicBezTo>
                    <a:pt x="56707" y="58928"/>
                    <a:pt x="54367" y="54388"/>
                    <a:pt x="55770" y="45973"/>
                  </a:cubicBezTo>
                  <a:cubicBezTo>
                    <a:pt x="56680" y="40514"/>
                    <a:pt x="59777" y="33104"/>
                    <a:pt x="62266" y="27150"/>
                  </a:cubicBezTo>
                  <a:cubicBezTo>
                    <a:pt x="64161" y="22618"/>
                    <a:pt x="65658" y="19036"/>
                    <a:pt x="65577" y="17742"/>
                  </a:cubicBezTo>
                  <a:cubicBezTo>
                    <a:pt x="65561" y="17466"/>
                    <a:pt x="65388" y="17216"/>
                    <a:pt x="65066" y="16999"/>
                  </a:cubicBezTo>
                  <a:cubicBezTo>
                    <a:pt x="63002" y="15607"/>
                    <a:pt x="53280" y="15093"/>
                    <a:pt x="45148" y="15093"/>
                  </a:cubicBezTo>
                  <a:cubicBezTo>
                    <a:pt x="39569" y="15093"/>
                    <a:pt x="34738" y="15335"/>
                    <a:pt x="33641" y="15700"/>
                  </a:cubicBezTo>
                  <a:cubicBezTo>
                    <a:pt x="33307" y="15811"/>
                    <a:pt x="33009" y="15906"/>
                    <a:pt x="32734" y="15992"/>
                  </a:cubicBezTo>
                  <a:cubicBezTo>
                    <a:pt x="30772" y="16610"/>
                    <a:pt x="30037" y="16841"/>
                    <a:pt x="27798" y="19720"/>
                  </a:cubicBezTo>
                  <a:cubicBezTo>
                    <a:pt x="27321" y="20333"/>
                    <a:pt x="26888" y="20917"/>
                    <a:pt x="26499" y="21459"/>
                  </a:cubicBezTo>
                  <a:lnTo>
                    <a:pt x="27562" y="19227"/>
                  </a:lnTo>
                  <a:lnTo>
                    <a:pt x="27590" y="19228"/>
                  </a:lnTo>
                  <a:cubicBezTo>
                    <a:pt x="27595" y="19228"/>
                    <a:pt x="27599" y="19228"/>
                    <a:pt x="27604" y="19228"/>
                  </a:cubicBezTo>
                  <a:cubicBezTo>
                    <a:pt x="27734" y="19228"/>
                    <a:pt x="27849" y="19143"/>
                    <a:pt x="27888" y="19018"/>
                  </a:cubicBezTo>
                  <a:cubicBezTo>
                    <a:pt x="27890" y="19009"/>
                    <a:pt x="28134" y="18209"/>
                    <a:pt x="29254" y="16753"/>
                  </a:cubicBezTo>
                  <a:lnTo>
                    <a:pt x="29431" y="16527"/>
                  </a:lnTo>
                  <a:cubicBezTo>
                    <a:pt x="30773" y="14798"/>
                    <a:pt x="33566" y="11200"/>
                    <a:pt x="33681" y="5253"/>
                  </a:cubicBezTo>
                  <a:cubicBezTo>
                    <a:pt x="33761" y="1108"/>
                    <a:pt x="31865" y="243"/>
                    <a:pt x="31046" y="63"/>
                  </a:cubicBezTo>
                  <a:cubicBezTo>
                    <a:pt x="30854" y="21"/>
                    <a:pt x="30660" y="1"/>
                    <a:pt x="304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5398975" y="2988325"/>
              <a:ext cx="256575" cy="113275"/>
            </a:xfrm>
            <a:custGeom>
              <a:rect b="b" l="l" r="r" t="t"/>
              <a:pathLst>
                <a:path extrusionOk="0" h="4531" w="10263">
                  <a:moveTo>
                    <a:pt x="2245" y="1"/>
                  </a:moveTo>
                  <a:cubicBezTo>
                    <a:pt x="687" y="1"/>
                    <a:pt x="1" y="775"/>
                    <a:pt x="1" y="1401"/>
                  </a:cubicBezTo>
                  <a:cubicBezTo>
                    <a:pt x="1" y="2401"/>
                    <a:pt x="9262" y="4530"/>
                    <a:pt x="9887" y="4530"/>
                  </a:cubicBezTo>
                  <a:cubicBezTo>
                    <a:pt x="9887" y="4530"/>
                    <a:pt x="10263" y="3028"/>
                    <a:pt x="6008" y="1026"/>
                  </a:cubicBezTo>
                  <a:cubicBezTo>
                    <a:pt x="4417" y="277"/>
                    <a:pt x="3176" y="1"/>
                    <a:pt x="2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391650" y="2980900"/>
              <a:ext cx="269350" cy="128000"/>
            </a:xfrm>
            <a:custGeom>
              <a:rect b="b" l="l" r="r" t="t"/>
              <a:pathLst>
                <a:path extrusionOk="0" h="5120" w="10774">
                  <a:moveTo>
                    <a:pt x="2547" y="590"/>
                  </a:moveTo>
                  <a:cubicBezTo>
                    <a:pt x="3367" y="590"/>
                    <a:pt x="4541" y="818"/>
                    <a:pt x="6176" y="1588"/>
                  </a:cubicBezTo>
                  <a:cubicBezTo>
                    <a:pt x="9026" y="2930"/>
                    <a:pt x="9697" y="4003"/>
                    <a:pt x="9851" y="4487"/>
                  </a:cubicBezTo>
                  <a:cubicBezTo>
                    <a:pt x="9089" y="4352"/>
                    <a:pt x="7206" y="3932"/>
                    <a:pt x="5290" y="3413"/>
                  </a:cubicBezTo>
                  <a:cubicBezTo>
                    <a:pt x="984" y="2246"/>
                    <a:pt x="608" y="1715"/>
                    <a:pt x="586" y="1698"/>
                  </a:cubicBezTo>
                  <a:cubicBezTo>
                    <a:pt x="586" y="1424"/>
                    <a:pt x="778" y="1138"/>
                    <a:pt x="1097" y="935"/>
                  </a:cubicBezTo>
                  <a:cubicBezTo>
                    <a:pt x="1326" y="791"/>
                    <a:pt x="1781" y="590"/>
                    <a:pt x="2547" y="590"/>
                  </a:cubicBezTo>
                  <a:close/>
                  <a:moveTo>
                    <a:pt x="2543" y="1"/>
                  </a:moveTo>
                  <a:cubicBezTo>
                    <a:pt x="1678" y="1"/>
                    <a:pt x="1118" y="228"/>
                    <a:pt x="784" y="441"/>
                  </a:cubicBezTo>
                  <a:cubicBezTo>
                    <a:pt x="294" y="752"/>
                    <a:pt x="0" y="1222"/>
                    <a:pt x="0" y="1698"/>
                  </a:cubicBezTo>
                  <a:cubicBezTo>
                    <a:pt x="0" y="3138"/>
                    <a:pt x="10079" y="5120"/>
                    <a:pt x="10181" y="5120"/>
                  </a:cubicBezTo>
                  <a:cubicBezTo>
                    <a:pt x="10182" y="5120"/>
                    <a:pt x="10183" y="5120"/>
                    <a:pt x="10184" y="5120"/>
                  </a:cubicBezTo>
                  <a:cubicBezTo>
                    <a:pt x="10317" y="5120"/>
                    <a:pt x="10433" y="5028"/>
                    <a:pt x="10466" y="4898"/>
                  </a:cubicBezTo>
                  <a:cubicBezTo>
                    <a:pt x="10509" y="4721"/>
                    <a:pt x="10774" y="3104"/>
                    <a:pt x="6426" y="1058"/>
                  </a:cubicBezTo>
                  <a:cubicBezTo>
                    <a:pt x="4724" y="257"/>
                    <a:pt x="3462" y="1"/>
                    <a:pt x="2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4370800" y="1379225"/>
              <a:ext cx="359900" cy="212375"/>
            </a:xfrm>
            <a:custGeom>
              <a:rect b="b" l="l" r="r" t="t"/>
              <a:pathLst>
                <a:path extrusionOk="0" h="8495" w="14396">
                  <a:moveTo>
                    <a:pt x="11594" y="1"/>
                  </a:moveTo>
                  <a:cubicBezTo>
                    <a:pt x="11334" y="1"/>
                    <a:pt x="11049" y="74"/>
                    <a:pt x="10738" y="235"/>
                  </a:cubicBezTo>
                  <a:lnTo>
                    <a:pt x="0" y="8495"/>
                  </a:lnTo>
                  <a:lnTo>
                    <a:pt x="14396" y="8495"/>
                  </a:lnTo>
                  <a:cubicBezTo>
                    <a:pt x="14396" y="8495"/>
                    <a:pt x="14396" y="1"/>
                    <a:pt x="11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4360775" y="1371875"/>
              <a:ext cx="377225" cy="227025"/>
            </a:xfrm>
            <a:custGeom>
              <a:rect b="b" l="l" r="r" t="t"/>
              <a:pathLst>
                <a:path extrusionOk="0" h="9081" w="15089">
                  <a:moveTo>
                    <a:pt x="11994" y="588"/>
                  </a:moveTo>
                  <a:cubicBezTo>
                    <a:pt x="12190" y="588"/>
                    <a:pt x="12372" y="640"/>
                    <a:pt x="12542" y="744"/>
                  </a:cubicBezTo>
                  <a:cubicBezTo>
                    <a:pt x="14073" y="1676"/>
                    <a:pt x="14467" y="6402"/>
                    <a:pt x="14501" y="8495"/>
                  </a:cubicBezTo>
                  <a:lnTo>
                    <a:pt x="1262" y="8495"/>
                  </a:lnTo>
                  <a:lnTo>
                    <a:pt x="11296" y="778"/>
                  </a:lnTo>
                  <a:cubicBezTo>
                    <a:pt x="11547" y="651"/>
                    <a:pt x="11779" y="588"/>
                    <a:pt x="11994" y="588"/>
                  </a:cubicBezTo>
                  <a:close/>
                  <a:moveTo>
                    <a:pt x="11996" y="0"/>
                  </a:moveTo>
                  <a:cubicBezTo>
                    <a:pt x="11682" y="0"/>
                    <a:pt x="11351" y="90"/>
                    <a:pt x="11004" y="269"/>
                  </a:cubicBezTo>
                  <a:cubicBezTo>
                    <a:pt x="10989" y="276"/>
                    <a:pt x="10974" y="285"/>
                    <a:pt x="10960" y="296"/>
                  </a:cubicBezTo>
                  <a:lnTo>
                    <a:pt x="222" y="8556"/>
                  </a:lnTo>
                  <a:cubicBezTo>
                    <a:pt x="0" y="8726"/>
                    <a:pt x="120" y="9081"/>
                    <a:pt x="400" y="9081"/>
                  </a:cubicBezTo>
                  <a:lnTo>
                    <a:pt x="14797" y="9081"/>
                  </a:lnTo>
                  <a:cubicBezTo>
                    <a:pt x="14797" y="9081"/>
                    <a:pt x="14798" y="9081"/>
                    <a:pt x="14799" y="9081"/>
                  </a:cubicBezTo>
                  <a:cubicBezTo>
                    <a:pt x="14959" y="9081"/>
                    <a:pt x="15089" y="8950"/>
                    <a:pt x="15089" y="8789"/>
                  </a:cubicBezTo>
                  <a:cubicBezTo>
                    <a:pt x="15089" y="8495"/>
                    <a:pt x="15063" y="1594"/>
                    <a:pt x="12847" y="244"/>
                  </a:cubicBezTo>
                  <a:cubicBezTo>
                    <a:pt x="12580" y="81"/>
                    <a:pt x="12296" y="0"/>
                    <a:pt x="119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4292850" y="2768775"/>
              <a:ext cx="157150" cy="113325"/>
            </a:xfrm>
            <a:custGeom>
              <a:rect b="b" l="l" r="r" t="t"/>
              <a:pathLst>
                <a:path extrusionOk="0" h="4533" w="6286">
                  <a:moveTo>
                    <a:pt x="5952" y="0"/>
                  </a:moveTo>
                  <a:cubicBezTo>
                    <a:pt x="5911" y="0"/>
                    <a:pt x="5870" y="9"/>
                    <a:pt x="5830" y="27"/>
                  </a:cubicBezTo>
                  <a:cubicBezTo>
                    <a:pt x="3533" y="1011"/>
                    <a:pt x="1627" y="2365"/>
                    <a:pt x="166" y="4047"/>
                  </a:cubicBezTo>
                  <a:cubicBezTo>
                    <a:pt x="0" y="4237"/>
                    <a:pt x="136" y="4532"/>
                    <a:pt x="387" y="4532"/>
                  </a:cubicBezTo>
                  <a:cubicBezTo>
                    <a:pt x="473" y="4532"/>
                    <a:pt x="553" y="4496"/>
                    <a:pt x="609" y="4431"/>
                  </a:cubicBezTo>
                  <a:cubicBezTo>
                    <a:pt x="2010" y="2815"/>
                    <a:pt x="3845" y="1515"/>
                    <a:pt x="6061" y="565"/>
                  </a:cubicBezTo>
                  <a:cubicBezTo>
                    <a:pt x="6214" y="503"/>
                    <a:pt x="6286" y="329"/>
                    <a:pt x="6221" y="178"/>
                  </a:cubicBezTo>
                  <a:cubicBezTo>
                    <a:pt x="6173" y="67"/>
                    <a:pt x="6065" y="0"/>
                    <a:pt x="59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4245575" y="2913000"/>
              <a:ext cx="32625" cy="48850"/>
            </a:xfrm>
            <a:custGeom>
              <a:rect b="b" l="l" r="r" t="t"/>
              <a:pathLst>
                <a:path extrusionOk="0" h="1954" w="1305">
                  <a:moveTo>
                    <a:pt x="970" y="1"/>
                  </a:moveTo>
                  <a:cubicBezTo>
                    <a:pt x="869" y="1"/>
                    <a:pt x="771" y="54"/>
                    <a:pt x="717" y="148"/>
                  </a:cubicBezTo>
                  <a:cubicBezTo>
                    <a:pt x="229" y="988"/>
                    <a:pt x="55" y="1551"/>
                    <a:pt x="48" y="1576"/>
                  </a:cubicBezTo>
                  <a:cubicBezTo>
                    <a:pt x="0" y="1730"/>
                    <a:pt x="87" y="1893"/>
                    <a:pt x="243" y="1941"/>
                  </a:cubicBezTo>
                  <a:cubicBezTo>
                    <a:pt x="270" y="1949"/>
                    <a:pt x="299" y="1953"/>
                    <a:pt x="328" y="1953"/>
                  </a:cubicBezTo>
                  <a:cubicBezTo>
                    <a:pt x="457" y="1953"/>
                    <a:pt x="570" y="1870"/>
                    <a:pt x="608" y="1747"/>
                  </a:cubicBezTo>
                  <a:cubicBezTo>
                    <a:pt x="609" y="1741"/>
                    <a:pt x="774" y="1218"/>
                    <a:pt x="1224" y="440"/>
                  </a:cubicBezTo>
                  <a:cubicBezTo>
                    <a:pt x="1305" y="300"/>
                    <a:pt x="1257" y="121"/>
                    <a:pt x="1116" y="40"/>
                  </a:cubicBezTo>
                  <a:cubicBezTo>
                    <a:pt x="1070" y="13"/>
                    <a:pt x="1020" y="1"/>
                    <a:pt x="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4098475" y="3185000"/>
              <a:ext cx="58325" cy="55600"/>
            </a:xfrm>
            <a:custGeom>
              <a:rect b="b" l="l" r="r" t="t"/>
              <a:pathLst>
                <a:path extrusionOk="0" h="2224" w="2333">
                  <a:moveTo>
                    <a:pt x="328" y="1"/>
                  </a:moveTo>
                  <a:cubicBezTo>
                    <a:pt x="261" y="1"/>
                    <a:pt x="194" y="23"/>
                    <a:pt x="140" y="70"/>
                  </a:cubicBezTo>
                  <a:cubicBezTo>
                    <a:pt x="17" y="174"/>
                    <a:pt x="1" y="360"/>
                    <a:pt x="105" y="483"/>
                  </a:cubicBezTo>
                  <a:cubicBezTo>
                    <a:pt x="610" y="1078"/>
                    <a:pt x="1157" y="1634"/>
                    <a:pt x="1741" y="2150"/>
                  </a:cubicBezTo>
                  <a:cubicBezTo>
                    <a:pt x="1794" y="2197"/>
                    <a:pt x="1863" y="2223"/>
                    <a:pt x="1934" y="2223"/>
                  </a:cubicBezTo>
                  <a:cubicBezTo>
                    <a:pt x="1935" y="2223"/>
                    <a:pt x="1935" y="2223"/>
                    <a:pt x="1936" y="2223"/>
                  </a:cubicBezTo>
                  <a:cubicBezTo>
                    <a:pt x="2206" y="2223"/>
                    <a:pt x="2333" y="1887"/>
                    <a:pt x="2128" y="1710"/>
                  </a:cubicBezTo>
                  <a:cubicBezTo>
                    <a:pt x="1564" y="1213"/>
                    <a:pt x="1038" y="677"/>
                    <a:pt x="552" y="104"/>
                  </a:cubicBezTo>
                  <a:cubicBezTo>
                    <a:pt x="494" y="36"/>
                    <a:pt x="411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4198225" y="3268875"/>
              <a:ext cx="255275" cy="66550"/>
            </a:xfrm>
            <a:custGeom>
              <a:rect b="b" l="l" r="r" t="t"/>
              <a:pathLst>
                <a:path extrusionOk="0" h="2662" w="10211">
                  <a:moveTo>
                    <a:pt x="337" y="0"/>
                  </a:moveTo>
                  <a:cubicBezTo>
                    <a:pt x="236" y="0"/>
                    <a:pt x="137" y="53"/>
                    <a:pt x="83" y="147"/>
                  </a:cubicBezTo>
                  <a:cubicBezTo>
                    <a:pt x="1" y="288"/>
                    <a:pt x="51" y="469"/>
                    <a:pt x="194" y="549"/>
                  </a:cubicBezTo>
                  <a:cubicBezTo>
                    <a:pt x="3280" y="2329"/>
                    <a:pt x="6336" y="2662"/>
                    <a:pt x="8184" y="2662"/>
                  </a:cubicBezTo>
                  <a:cubicBezTo>
                    <a:pt x="9216" y="2662"/>
                    <a:pt x="9872" y="2557"/>
                    <a:pt x="9943" y="2545"/>
                  </a:cubicBezTo>
                  <a:cubicBezTo>
                    <a:pt x="10103" y="2518"/>
                    <a:pt x="10211" y="2368"/>
                    <a:pt x="10184" y="2208"/>
                  </a:cubicBezTo>
                  <a:cubicBezTo>
                    <a:pt x="10160" y="2065"/>
                    <a:pt x="10036" y="1963"/>
                    <a:pt x="9896" y="1963"/>
                  </a:cubicBezTo>
                  <a:cubicBezTo>
                    <a:pt x="9880" y="1963"/>
                    <a:pt x="9864" y="1964"/>
                    <a:pt x="9848" y="1967"/>
                  </a:cubicBezTo>
                  <a:cubicBezTo>
                    <a:pt x="9831" y="1970"/>
                    <a:pt x="9220" y="2066"/>
                    <a:pt x="8229" y="2066"/>
                  </a:cubicBezTo>
                  <a:cubicBezTo>
                    <a:pt x="6453" y="2066"/>
                    <a:pt x="3458" y="1756"/>
                    <a:pt x="487" y="42"/>
                  </a:cubicBezTo>
                  <a:cubicBezTo>
                    <a:pt x="440" y="14"/>
                    <a:pt x="388" y="0"/>
                    <a:pt x="3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3758625" y="1573875"/>
              <a:ext cx="2028525" cy="1486775"/>
            </a:xfrm>
            <a:custGeom>
              <a:rect b="b" l="l" r="r" t="t"/>
              <a:pathLst>
                <a:path extrusionOk="0" h="59471" w="81141">
                  <a:moveTo>
                    <a:pt x="13524" y="1"/>
                  </a:moveTo>
                  <a:cubicBezTo>
                    <a:pt x="6055" y="1"/>
                    <a:pt x="1" y="5782"/>
                    <a:pt x="1" y="12914"/>
                  </a:cubicBezTo>
                  <a:lnTo>
                    <a:pt x="1" y="38402"/>
                  </a:lnTo>
                  <a:cubicBezTo>
                    <a:pt x="1" y="44603"/>
                    <a:pt x="4578" y="49781"/>
                    <a:pt x="10682" y="51026"/>
                  </a:cubicBezTo>
                  <a:lnTo>
                    <a:pt x="7829" y="59471"/>
                  </a:lnTo>
                  <a:lnTo>
                    <a:pt x="21055" y="51315"/>
                  </a:lnTo>
                  <a:lnTo>
                    <a:pt x="67617" y="51315"/>
                  </a:lnTo>
                  <a:cubicBezTo>
                    <a:pt x="75086" y="51315"/>
                    <a:pt x="81140" y="45533"/>
                    <a:pt x="81140" y="38402"/>
                  </a:cubicBezTo>
                  <a:lnTo>
                    <a:pt x="81140" y="12914"/>
                  </a:lnTo>
                  <a:cubicBezTo>
                    <a:pt x="81140" y="5782"/>
                    <a:pt x="75086" y="1"/>
                    <a:pt x="6761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3743950" y="1559225"/>
              <a:ext cx="2057850" cy="1535225"/>
            </a:xfrm>
            <a:custGeom>
              <a:rect b="b" l="l" r="r" t="t"/>
              <a:pathLst>
                <a:path extrusionOk="0" h="61409" w="82314">
                  <a:moveTo>
                    <a:pt x="68204" y="1172"/>
                  </a:moveTo>
                  <a:cubicBezTo>
                    <a:pt x="75338" y="1172"/>
                    <a:pt x="81142" y="6702"/>
                    <a:pt x="81142" y="13500"/>
                  </a:cubicBezTo>
                  <a:lnTo>
                    <a:pt x="81142" y="38988"/>
                  </a:lnTo>
                  <a:cubicBezTo>
                    <a:pt x="81142" y="45784"/>
                    <a:pt x="75337" y="51314"/>
                    <a:pt x="68204" y="51314"/>
                  </a:cubicBezTo>
                  <a:lnTo>
                    <a:pt x="21475" y="51314"/>
                  </a:lnTo>
                  <a:lnTo>
                    <a:pt x="9492" y="58705"/>
                  </a:lnTo>
                  <a:lnTo>
                    <a:pt x="9492" y="58705"/>
                  </a:lnTo>
                  <a:lnTo>
                    <a:pt x="12036" y="51172"/>
                  </a:lnTo>
                  <a:lnTo>
                    <a:pt x="11386" y="51039"/>
                  </a:lnTo>
                  <a:cubicBezTo>
                    <a:pt x="5469" y="49830"/>
                    <a:pt x="1173" y="44761"/>
                    <a:pt x="1173" y="38988"/>
                  </a:cubicBezTo>
                  <a:lnTo>
                    <a:pt x="1173" y="13500"/>
                  </a:lnTo>
                  <a:cubicBezTo>
                    <a:pt x="1173" y="6702"/>
                    <a:pt x="6976" y="1172"/>
                    <a:pt x="14111" y="1172"/>
                  </a:cubicBezTo>
                  <a:close/>
                  <a:moveTo>
                    <a:pt x="14111" y="0"/>
                  </a:moveTo>
                  <a:cubicBezTo>
                    <a:pt x="6331" y="0"/>
                    <a:pt x="1" y="6057"/>
                    <a:pt x="1" y="13500"/>
                  </a:cubicBezTo>
                  <a:lnTo>
                    <a:pt x="1" y="38988"/>
                  </a:lnTo>
                  <a:cubicBezTo>
                    <a:pt x="1" y="45103"/>
                    <a:pt x="4381" y="50493"/>
                    <a:pt x="10506" y="52040"/>
                  </a:cubicBezTo>
                  <a:lnTo>
                    <a:pt x="7341" y="61409"/>
                  </a:lnTo>
                  <a:lnTo>
                    <a:pt x="7341" y="61409"/>
                  </a:lnTo>
                  <a:lnTo>
                    <a:pt x="21808" y="52488"/>
                  </a:lnTo>
                  <a:lnTo>
                    <a:pt x="68204" y="52488"/>
                  </a:lnTo>
                  <a:cubicBezTo>
                    <a:pt x="75984" y="52488"/>
                    <a:pt x="82314" y="46431"/>
                    <a:pt x="82314" y="38988"/>
                  </a:cubicBezTo>
                  <a:lnTo>
                    <a:pt x="82314" y="13500"/>
                  </a:lnTo>
                  <a:cubicBezTo>
                    <a:pt x="82314" y="6056"/>
                    <a:pt x="75984" y="0"/>
                    <a:pt x="68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3963675" y="1987825"/>
              <a:ext cx="1550575" cy="30275"/>
            </a:xfrm>
            <a:custGeom>
              <a:rect b="b" l="l" r="r" t="t"/>
              <a:pathLst>
                <a:path extrusionOk="0" h="1211" w="62023">
                  <a:moveTo>
                    <a:pt x="606" y="1"/>
                  </a:moveTo>
                  <a:cubicBezTo>
                    <a:pt x="272" y="1"/>
                    <a:pt x="1" y="272"/>
                    <a:pt x="1" y="606"/>
                  </a:cubicBezTo>
                  <a:cubicBezTo>
                    <a:pt x="1" y="939"/>
                    <a:pt x="272" y="1211"/>
                    <a:pt x="606" y="1211"/>
                  </a:cubicBezTo>
                  <a:lnTo>
                    <a:pt x="61418" y="1211"/>
                  </a:lnTo>
                  <a:cubicBezTo>
                    <a:pt x="61753" y="1211"/>
                    <a:pt x="62023" y="939"/>
                    <a:pt x="62023" y="606"/>
                  </a:cubicBezTo>
                  <a:cubicBezTo>
                    <a:pt x="62023" y="272"/>
                    <a:pt x="61753" y="1"/>
                    <a:pt x="61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3963675" y="2144325"/>
              <a:ext cx="1550575" cy="30275"/>
            </a:xfrm>
            <a:custGeom>
              <a:rect b="b" l="l" r="r" t="t"/>
              <a:pathLst>
                <a:path extrusionOk="0" h="1211" w="62023">
                  <a:moveTo>
                    <a:pt x="606" y="0"/>
                  </a:moveTo>
                  <a:cubicBezTo>
                    <a:pt x="272" y="0"/>
                    <a:pt x="1" y="270"/>
                    <a:pt x="1" y="605"/>
                  </a:cubicBezTo>
                  <a:cubicBezTo>
                    <a:pt x="1" y="939"/>
                    <a:pt x="272" y="1210"/>
                    <a:pt x="606" y="1210"/>
                  </a:cubicBezTo>
                  <a:lnTo>
                    <a:pt x="61418" y="1210"/>
                  </a:lnTo>
                  <a:cubicBezTo>
                    <a:pt x="61753" y="1210"/>
                    <a:pt x="62023" y="939"/>
                    <a:pt x="62023" y="605"/>
                  </a:cubicBezTo>
                  <a:cubicBezTo>
                    <a:pt x="62023" y="270"/>
                    <a:pt x="61753" y="0"/>
                    <a:pt x="61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3963675" y="2300800"/>
              <a:ext cx="1550575" cy="30275"/>
            </a:xfrm>
            <a:custGeom>
              <a:rect b="b" l="l" r="r" t="t"/>
              <a:pathLst>
                <a:path extrusionOk="0" h="1211" w="62023">
                  <a:moveTo>
                    <a:pt x="606" y="0"/>
                  </a:moveTo>
                  <a:cubicBezTo>
                    <a:pt x="272" y="0"/>
                    <a:pt x="1" y="270"/>
                    <a:pt x="1" y="605"/>
                  </a:cubicBezTo>
                  <a:cubicBezTo>
                    <a:pt x="1" y="939"/>
                    <a:pt x="272" y="1210"/>
                    <a:pt x="606" y="1210"/>
                  </a:cubicBezTo>
                  <a:lnTo>
                    <a:pt x="61418" y="1210"/>
                  </a:lnTo>
                  <a:cubicBezTo>
                    <a:pt x="61753" y="1210"/>
                    <a:pt x="62023" y="939"/>
                    <a:pt x="62023" y="605"/>
                  </a:cubicBezTo>
                  <a:cubicBezTo>
                    <a:pt x="62023" y="270"/>
                    <a:pt x="61753" y="0"/>
                    <a:pt x="61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3963675" y="2457275"/>
              <a:ext cx="1550575" cy="30275"/>
            </a:xfrm>
            <a:custGeom>
              <a:rect b="b" l="l" r="r" t="t"/>
              <a:pathLst>
                <a:path extrusionOk="0" h="1211" w="62023">
                  <a:moveTo>
                    <a:pt x="606" y="0"/>
                  </a:moveTo>
                  <a:cubicBezTo>
                    <a:pt x="272" y="0"/>
                    <a:pt x="1" y="270"/>
                    <a:pt x="1" y="605"/>
                  </a:cubicBezTo>
                  <a:cubicBezTo>
                    <a:pt x="1" y="939"/>
                    <a:pt x="272" y="1210"/>
                    <a:pt x="606" y="1210"/>
                  </a:cubicBezTo>
                  <a:lnTo>
                    <a:pt x="61418" y="1210"/>
                  </a:lnTo>
                  <a:cubicBezTo>
                    <a:pt x="61753" y="1210"/>
                    <a:pt x="62023" y="939"/>
                    <a:pt x="62023" y="605"/>
                  </a:cubicBezTo>
                  <a:cubicBezTo>
                    <a:pt x="62023" y="270"/>
                    <a:pt x="61753" y="0"/>
                    <a:pt x="61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5586250" y="1772325"/>
              <a:ext cx="377175" cy="360175"/>
            </a:xfrm>
            <a:custGeom>
              <a:rect b="b" l="l" r="r" t="t"/>
              <a:pathLst>
                <a:path extrusionOk="0" h="14407" w="15087">
                  <a:moveTo>
                    <a:pt x="7543" y="1"/>
                  </a:moveTo>
                  <a:cubicBezTo>
                    <a:pt x="5543" y="1"/>
                    <a:pt x="3624" y="759"/>
                    <a:pt x="2210" y="2111"/>
                  </a:cubicBezTo>
                  <a:cubicBezTo>
                    <a:pt x="795" y="3462"/>
                    <a:pt x="1" y="5294"/>
                    <a:pt x="1" y="7204"/>
                  </a:cubicBezTo>
                  <a:cubicBezTo>
                    <a:pt x="1" y="9114"/>
                    <a:pt x="795" y="10946"/>
                    <a:pt x="2210" y="12297"/>
                  </a:cubicBezTo>
                  <a:cubicBezTo>
                    <a:pt x="3624" y="13647"/>
                    <a:pt x="5543" y="14406"/>
                    <a:pt x="7543" y="14406"/>
                  </a:cubicBezTo>
                  <a:cubicBezTo>
                    <a:pt x="9544" y="14406"/>
                    <a:pt x="11463" y="13647"/>
                    <a:pt x="12877" y="12297"/>
                  </a:cubicBezTo>
                  <a:cubicBezTo>
                    <a:pt x="14292" y="10946"/>
                    <a:pt x="15086" y="9114"/>
                    <a:pt x="15086" y="7204"/>
                  </a:cubicBezTo>
                  <a:cubicBezTo>
                    <a:pt x="15086" y="5294"/>
                    <a:pt x="14292" y="3462"/>
                    <a:pt x="12877" y="2111"/>
                  </a:cubicBezTo>
                  <a:cubicBezTo>
                    <a:pt x="11463" y="759"/>
                    <a:pt x="9544" y="1"/>
                    <a:pt x="7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684425" y="1826600"/>
              <a:ext cx="136100" cy="266175"/>
            </a:xfrm>
            <a:custGeom>
              <a:rect b="b" l="l" r="r" t="t"/>
              <a:pathLst>
                <a:path extrusionOk="0" h="10647" w="5444">
                  <a:moveTo>
                    <a:pt x="4122" y="1"/>
                  </a:moveTo>
                  <a:cubicBezTo>
                    <a:pt x="3883" y="1"/>
                    <a:pt x="3563" y="122"/>
                    <a:pt x="3163" y="366"/>
                  </a:cubicBezTo>
                  <a:lnTo>
                    <a:pt x="620" y="1704"/>
                  </a:lnTo>
                  <a:cubicBezTo>
                    <a:pt x="396" y="1851"/>
                    <a:pt x="237" y="1990"/>
                    <a:pt x="143" y="2121"/>
                  </a:cubicBezTo>
                  <a:cubicBezTo>
                    <a:pt x="48" y="2253"/>
                    <a:pt x="0" y="2411"/>
                    <a:pt x="0" y="2596"/>
                  </a:cubicBezTo>
                  <a:cubicBezTo>
                    <a:pt x="0" y="2850"/>
                    <a:pt x="89" y="3072"/>
                    <a:pt x="265" y="3262"/>
                  </a:cubicBezTo>
                  <a:cubicBezTo>
                    <a:pt x="440" y="3452"/>
                    <a:pt x="658" y="3547"/>
                    <a:pt x="919" y="3547"/>
                  </a:cubicBezTo>
                  <a:cubicBezTo>
                    <a:pt x="1073" y="3547"/>
                    <a:pt x="1228" y="3506"/>
                    <a:pt x="1386" y="3423"/>
                  </a:cubicBezTo>
                  <a:lnTo>
                    <a:pt x="2710" y="2684"/>
                  </a:lnTo>
                  <a:lnTo>
                    <a:pt x="2710" y="8518"/>
                  </a:lnTo>
                  <a:cubicBezTo>
                    <a:pt x="2710" y="9235"/>
                    <a:pt x="2819" y="9768"/>
                    <a:pt x="3036" y="10120"/>
                  </a:cubicBezTo>
                  <a:cubicBezTo>
                    <a:pt x="3253" y="10471"/>
                    <a:pt x="3596" y="10646"/>
                    <a:pt x="4066" y="10646"/>
                  </a:cubicBezTo>
                  <a:cubicBezTo>
                    <a:pt x="4985" y="10646"/>
                    <a:pt x="5444" y="10005"/>
                    <a:pt x="5444" y="8723"/>
                  </a:cubicBezTo>
                  <a:lnTo>
                    <a:pt x="5444" y="1967"/>
                  </a:lnTo>
                  <a:cubicBezTo>
                    <a:pt x="5444" y="656"/>
                    <a:pt x="5007" y="1"/>
                    <a:pt x="4135" y="1"/>
                  </a:cubicBezTo>
                  <a:cubicBezTo>
                    <a:pt x="4131" y="1"/>
                    <a:pt x="4126" y="1"/>
                    <a:pt x="4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5039800" y="1336850"/>
              <a:ext cx="371700" cy="352075"/>
            </a:xfrm>
            <a:custGeom>
              <a:rect b="b" l="l" r="r" t="t"/>
              <a:pathLst>
                <a:path extrusionOk="0" h="14083" w="14868">
                  <a:moveTo>
                    <a:pt x="5791" y="0"/>
                  </a:moveTo>
                  <a:cubicBezTo>
                    <a:pt x="3646" y="0"/>
                    <a:pt x="1296" y="1408"/>
                    <a:pt x="0" y="2992"/>
                  </a:cubicBezTo>
                  <a:lnTo>
                    <a:pt x="472" y="5705"/>
                  </a:lnTo>
                  <a:cubicBezTo>
                    <a:pt x="472" y="5705"/>
                    <a:pt x="709" y="10425"/>
                    <a:pt x="4957" y="12667"/>
                  </a:cubicBezTo>
                  <a:cubicBezTo>
                    <a:pt x="6761" y="13620"/>
                    <a:pt x="8778" y="14083"/>
                    <a:pt x="10511" y="14083"/>
                  </a:cubicBezTo>
                  <a:cubicBezTo>
                    <a:pt x="12858" y="14083"/>
                    <a:pt x="14682" y="13234"/>
                    <a:pt x="14750" y="11605"/>
                  </a:cubicBezTo>
                  <a:cubicBezTo>
                    <a:pt x="14868" y="8774"/>
                    <a:pt x="11564" y="5824"/>
                    <a:pt x="9322" y="2047"/>
                  </a:cubicBezTo>
                  <a:cubicBezTo>
                    <a:pt x="8448" y="575"/>
                    <a:pt x="7161" y="0"/>
                    <a:pt x="5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5031575" y="1329525"/>
              <a:ext cx="386375" cy="366750"/>
            </a:xfrm>
            <a:custGeom>
              <a:rect b="b" l="l" r="r" t="t"/>
              <a:pathLst>
                <a:path extrusionOk="0" h="14670" w="15455">
                  <a:moveTo>
                    <a:pt x="6114" y="0"/>
                  </a:moveTo>
                  <a:cubicBezTo>
                    <a:pt x="3827" y="0"/>
                    <a:pt x="1397" y="1519"/>
                    <a:pt x="102" y="3100"/>
                  </a:cubicBezTo>
                  <a:cubicBezTo>
                    <a:pt x="0" y="3225"/>
                    <a:pt x="19" y="3409"/>
                    <a:pt x="143" y="3512"/>
                  </a:cubicBezTo>
                  <a:cubicBezTo>
                    <a:pt x="198" y="3556"/>
                    <a:pt x="264" y="3578"/>
                    <a:pt x="329" y="3578"/>
                  </a:cubicBezTo>
                  <a:cubicBezTo>
                    <a:pt x="414" y="3578"/>
                    <a:pt x="498" y="3541"/>
                    <a:pt x="556" y="3470"/>
                  </a:cubicBezTo>
                  <a:cubicBezTo>
                    <a:pt x="1761" y="1999"/>
                    <a:pt x="4013" y="587"/>
                    <a:pt x="6111" y="587"/>
                  </a:cubicBezTo>
                  <a:cubicBezTo>
                    <a:pt x="6224" y="587"/>
                    <a:pt x="6338" y="591"/>
                    <a:pt x="6450" y="599"/>
                  </a:cubicBezTo>
                  <a:cubicBezTo>
                    <a:pt x="7719" y="694"/>
                    <a:pt x="8710" y="1330"/>
                    <a:pt x="9399" y="2490"/>
                  </a:cubicBezTo>
                  <a:cubicBezTo>
                    <a:pt x="10157" y="3766"/>
                    <a:pt x="11019" y="4928"/>
                    <a:pt x="11853" y="6053"/>
                  </a:cubicBezTo>
                  <a:cubicBezTo>
                    <a:pt x="13467" y="8227"/>
                    <a:pt x="14861" y="10105"/>
                    <a:pt x="14787" y="11886"/>
                  </a:cubicBezTo>
                  <a:cubicBezTo>
                    <a:pt x="14759" y="12543"/>
                    <a:pt x="14403" y="13071"/>
                    <a:pt x="13729" y="13459"/>
                  </a:cubicBezTo>
                  <a:cubicBezTo>
                    <a:pt x="13002" y="13877"/>
                    <a:pt x="11996" y="14078"/>
                    <a:pt x="10871" y="14078"/>
                  </a:cubicBezTo>
                  <a:cubicBezTo>
                    <a:pt x="9140" y="14078"/>
                    <a:pt x="7128" y="13601"/>
                    <a:pt x="5422" y="12701"/>
                  </a:cubicBezTo>
                  <a:cubicBezTo>
                    <a:pt x="1378" y="10567"/>
                    <a:pt x="1096" y="6029"/>
                    <a:pt x="1093" y="5984"/>
                  </a:cubicBezTo>
                  <a:cubicBezTo>
                    <a:pt x="1086" y="5830"/>
                    <a:pt x="973" y="5705"/>
                    <a:pt x="811" y="5705"/>
                  </a:cubicBezTo>
                  <a:cubicBezTo>
                    <a:pt x="803" y="5705"/>
                    <a:pt x="795" y="5705"/>
                    <a:pt x="787" y="5706"/>
                  </a:cubicBezTo>
                  <a:cubicBezTo>
                    <a:pt x="625" y="5715"/>
                    <a:pt x="501" y="5852"/>
                    <a:pt x="509" y="6014"/>
                  </a:cubicBezTo>
                  <a:cubicBezTo>
                    <a:pt x="519" y="6213"/>
                    <a:pt x="803" y="10926"/>
                    <a:pt x="5148" y="13219"/>
                  </a:cubicBezTo>
                  <a:cubicBezTo>
                    <a:pt x="6950" y="14170"/>
                    <a:pt x="9033" y="14669"/>
                    <a:pt x="10853" y="14669"/>
                  </a:cubicBezTo>
                  <a:cubicBezTo>
                    <a:pt x="12087" y="14669"/>
                    <a:pt x="13199" y="14439"/>
                    <a:pt x="14021" y="13968"/>
                  </a:cubicBezTo>
                  <a:cubicBezTo>
                    <a:pt x="14869" y="13480"/>
                    <a:pt x="15337" y="12769"/>
                    <a:pt x="15372" y="11911"/>
                  </a:cubicBezTo>
                  <a:cubicBezTo>
                    <a:pt x="15454" y="9923"/>
                    <a:pt x="14004" y="7968"/>
                    <a:pt x="12325" y="5704"/>
                  </a:cubicBezTo>
                  <a:cubicBezTo>
                    <a:pt x="11499" y="4592"/>
                    <a:pt x="10646" y="3442"/>
                    <a:pt x="9903" y="2192"/>
                  </a:cubicBezTo>
                  <a:cubicBezTo>
                    <a:pt x="9122" y="876"/>
                    <a:pt x="7943" y="124"/>
                    <a:pt x="6495" y="15"/>
                  </a:cubicBezTo>
                  <a:cubicBezTo>
                    <a:pt x="6368" y="5"/>
                    <a:pt x="6241" y="0"/>
                    <a:pt x="6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225650" y="1519400"/>
              <a:ext cx="184350" cy="149675"/>
            </a:xfrm>
            <a:custGeom>
              <a:rect b="b" l="l" r="r" t="t"/>
              <a:pathLst>
                <a:path extrusionOk="0" h="5987" w="7374">
                  <a:moveTo>
                    <a:pt x="5570" y="1"/>
                  </a:moveTo>
                  <a:cubicBezTo>
                    <a:pt x="4082" y="165"/>
                    <a:pt x="632" y="701"/>
                    <a:pt x="354" y="2180"/>
                  </a:cubicBezTo>
                  <a:cubicBezTo>
                    <a:pt x="0" y="4068"/>
                    <a:pt x="1298" y="5130"/>
                    <a:pt x="2478" y="5720"/>
                  </a:cubicBezTo>
                  <a:cubicBezTo>
                    <a:pt x="2827" y="5894"/>
                    <a:pt x="3280" y="5986"/>
                    <a:pt x="3777" y="5986"/>
                  </a:cubicBezTo>
                  <a:cubicBezTo>
                    <a:pt x="4962" y="5986"/>
                    <a:pt x="6402" y="5466"/>
                    <a:pt x="7316" y="4303"/>
                  </a:cubicBezTo>
                  <a:cubicBezTo>
                    <a:pt x="7374" y="2924"/>
                    <a:pt x="6617" y="1516"/>
                    <a:pt x="5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219700" y="1512100"/>
              <a:ext cx="197825" cy="164250"/>
            </a:xfrm>
            <a:custGeom>
              <a:rect b="b" l="l" r="r" t="t"/>
              <a:pathLst>
                <a:path extrusionOk="0" h="6570" w="7913">
                  <a:moveTo>
                    <a:pt x="5667" y="604"/>
                  </a:moveTo>
                  <a:cubicBezTo>
                    <a:pt x="6484" y="1803"/>
                    <a:pt x="7278" y="3181"/>
                    <a:pt x="7264" y="4488"/>
                  </a:cubicBezTo>
                  <a:cubicBezTo>
                    <a:pt x="6389" y="5548"/>
                    <a:pt x="5084" y="5989"/>
                    <a:pt x="4031" y="5989"/>
                  </a:cubicBezTo>
                  <a:cubicBezTo>
                    <a:pt x="3569" y="5989"/>
                    <a:pt x="3155" y="5904"/>
                    <a:pt x="2847" y="5750"/>
                  </a:cubicBezTo>
                  <a:cubicBezTo>
                    <a:pt x="1287" y="4970"/>
                    <a:pt x="626" y="3885"/>
                    <a:pt x="881" y="2525"/>
                  </a:cubicBezTo>
                  <a:cubicBezTo>
                    <a:pt x="1042" y="1665"/>
                    <a:pt x="2871" y="933"/>
                    <a:pt x="5667" y="604"/>
                  </a:cubicBezTo>
                  <a:close/>
                  <a:moveTo>
                    <a:pt x="5808" y="0"/>
                  </a:moveTo>
                  <a:cubicBezTo>
                    <a:pt x="5798" y="0"/>
                    <a:pt x="5787" y="1"/>
                    <a:pt x="5777" y="2"/>
                  </a:cubicBezTo>
                  <a:cubicBezTo>
                    <a:pt x="3863" y="213"/>
                    <a:pt x="607" y="806"/>
                    <a:pt x="305" y="2417"/>
                  </a:cubicBezTo>
                  <a:cubicBezTo>
                    <a:pt x="1" y="4042"/>
                    <a:pt x="790" y="5375"/>
                    <a:pt x="2585" y="6274"/>
                  </a:cubicBezTo>
                  <a:cubicBezTo>
                    <a:pt x="2980" y="6471"/>
                    <a:pt x="3471" y="6570"/>
                    <a:pt x="4001" y="6570"/>
                  </a:cubicBezTo>
                  <a:cubicBezTo>
                    <a:pt x="5303" y="6570"/>
                    <a:pt x="6844" y="5973"/>
                    <a:pt x="7785" y="4777"/>
                  </a:cubicBezTo>
                  <a:cubicBezTo>
                    <a:pt x="7823" y="4728"/>
                    <a:pt x="7845" y="4670"/>
                    <a:pt x="7847" y="4607"/>
                  </a:cubicBezTo>
                  <a:cubicBezTo>
                    <a:pt x="7913" y="3051"/>
                    <a:pt x="7022" y="1534"/>
                    <a:pt x="6049" y="127"/>
                  </a:cubicBezTo>
                  <a:cubicBezTo>
                    <a:pt x="5994" y="47"/>
                    <a:pt x="5904" y="0"/>
                    <a:pt x="5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4818575" y="1336850"/>
              <a:ext cx="371675" cy="352075"/>
            </a:xfrm>
            <a:custGeom>
              <a:rect b="b" l="l" r="r" t="t"/>
              <a:pathLst>
                <a:path extrusionOk="0" h="14083" w="14867">
                  <a:moveTo>
                    <a:pt x="5790" y="0"/>
                  </a:moveTo>
                  <a:cubicBezTo>
                    <a:pt x="3645" y="0"/>
                    <a:pt x="1296" y="1408"/>
                    <a:pt x="0" y="2992"/>
                  </a:cubicBezTo>
                  <a:lnTo>
                    <a:pt x="471" y="5705"/>
                  </a:lnTo>
                  <a:cubicBezTo>
                    <a:pt x="471" y="5705"/>
                    <a:pt x="708" y="10425"/>
                    <a:pt x="4956" y="12667"/>
                  </a:cubicBezTo>
                  <a:cubicBezTo>
                    <a:pt x="6760" y="13620"/>
                    <a:pt x="8778" y="14083"/>
                    <a:pt x="10510" y="14083"/>
                  </a:cubicBezTo>
                  <a:cubicBezTo>
                    <a:pt x="12857" y="14083"/>
                    <a:pt x="14681" y="13234"/>
                    <a:pt x="14749" y="11605"/>
                  </a:cubicBezTo>
                  <a:cubicBezTo>
                    <a:pt x="14867" y="8774"/>
                    <a:pt x="11563" y="5824"/>
                    <a:pt x="9321" y="2047"/>
                  </a:cubicBezTo>
                  <a:cubicBezTo>
                    <a:pt x="8447" y="575"/>
                    <a:pt x="7160" y="0"/>
                    <a:pt x="5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4810350" y="1329550"/>
              <a:ext cx="386350" cy="366725"/>
            </a:xfrm>
            <a:custGeom>
              <a:rect b="b" l="l" r="r" t="t"/>
              <a:pathLst>
                <a:path extrusionOk="0" h="14669" w="15454">
                  <a:moveTo>
                    <a:pt x="6121" y="0"/>
                  </a:moveTo>
                  <a:cubicBezTo>
                    <a:pt x="3834" y="0"/>
                    <a:pt x="1397" y="1516"/>
                    <a:pt x="103" y="3099"/>
                  </a:cubicBezTo>
                  <a:cubicBezTo>
                    <a:pt x="0" y="3224"/>
                    <a:pt x="18" y="3408"/>
                    <a:pt x="144" y="3511"/>
                  </a:cubicBezTo>
                  <a:cubicBezTo>
                    <a:pt x="198" y="3555"/>
                    <a:pt x="264" y="3577"/>
                    <a:pt x="329" y="3577"/>
                  </a:cubicBezTo>
                  <a:cubicBezTo>
                    <a:pt x="414" y="3577"/>
                    <a:pt x="498" y="3540"/>
                    <a:pt x="556" y="3469"/>
                  </a:cubicBezTo>
                  <a:cubicBezTo>
                    <a:pt x="1762" y="1995"/>
                    <a:pt x="4019" y="586"/>
                    <a:pt x="6117" y="586"/>
                  </a:cubicBezTo>
                  <a:cubicBezTo>
                    <a:pt x="6228" y="586"/>
                    <a:pt x="6339" y="590"/>
                    <a:pt x="6449" y="598"/>
                  </a:cubicBezTo>
                  <a:cubicBezTo>
                    <a:pt x="7718" y="693"/>
                    <a:pt x="8710" y="1329"/>
                    <a:pt x="9399" y="2489"/>
                  </a:cubicBezTo>
                  <a:cubicBezTo>
                    <a:pt x="10156" y="3765"/>
                    <a:pt x="11019" y="4927"/>
                    <a:pt x="11852" y="6052"/>
                  </a:cubicBezTo>
                  <a:cubicBezTo>
                    <a:pt x="13466" y="8226"/>
                    <a:pt x="14860" y="10104"/>
                    <a:pt x="14786" y="11885"/>
                  </a:cubicBezTo>
                  <a:cubicBezTo>
                    <a:pt x="14759" y="12542"/>
                    <a:pt x="14402" y="13070"/>
                    <a:pt x="13729" y="13458"/>
                  </a:cubicBezTo>
                  <a:cubicBezTo>
                    <a:pt x="13002" y="13876"/>
                    <a:pt x="11996" y="14078"/>
                    <a:pt x="10871" y="14078"/>
                  </a:cubicBezTo>
                  <a:cubicBezTo>
                    <a:pt x="9140" y="14078"/>
                    <a:pt x="7127" y="13600"/>
                    <a:pt x="5421" y="12700"/>
                  </a:cubicBezTo>
                  <a:cubicBezTo>
                    <a:pt x="1378" y="10566"/>
                    <a:pt x="1096" y="6028"/>
                    <a:pt x="1094" y="5983"/>
                  </a:cubicBezTo>
                  <a:cubicBezTo>
                    <a:pt x="1086" y="5829"/>
                    <a:pt x="980" y="5704"/>
                    <a:pt x="812" y="5704"/>
                  </a:cubicBezTo>
                  <a:cubicBezTo>
                    <a:pt x="804" y="5704"/>
                    <a:pt x="796" y="5704"/>
                    <a:pt x="787" y="5705"/>
                  </a:cubicBezTo>
                  <a:cubicBezTo>
                    <a:pt x="625" y="5714"/>
                    <a:pt x="500" y="5851"/>
                    <a:pt x="509" y="6013"/>
                  </a:cubicBezTo>
                  <a:cubicBezTo>
                    <a:pt x="518" y="6212"/>
                    <a:pt x="803" y="10925"/>
                    <a:pt x="5148" y="13218"/>
                  </a:cubicBezTo>
                  <a:cubicBezTo>
                    <a:pt x="6950" y="14169"/>
                    <a:pt x="9034" y="14668"/>
                    <a:pt x="10852" y="14668"/>
                  </a:cubicBezTo>
                  <a:cubicBezTo>
                    <a:pt x="12086" y="14668"/>
                    <a:pt x="13199" y="14438"/>
                    <a:pt x="14021" y="13967"/>
                  </a:cubicBezTo>
                  <a:cubicBezTo>
                    <a:pt x="14869" y="13479"/>
                    <a:pt x="15336" y="12768"/>
                    <a:pt x="15371" y="11910"/>
                  </a:cubicBezTo>
                  <a:cubicBezTo>
                    <a:pt x="15454" y="9922"/>
                    <a:pt x="14004" y="7967"/>
                    <a:pt x="12324" y="5703"/>
                  </a:cubicBezTo>
                  <a:cubicBezTo>
                    <a:pt x="11498" y="4591"/>
                    <a:pt x="10645" y="3441"/>
                    <a:pt x="9902" y="2191"/>
                  </a:cubicBezTo>
                  <a:cubicBezTo>
                    <a:pt x="9121" y="875"/>
                    <a:pt x="7942" y="123"/>
                    <a:pt x="6494" y="14"/>
                  </a:cubicBezTo>
                  <a:cubicBezTo>
                    <a:pt x="6370" y="5"/>
                    <a:pt x="6246" y="0"/>
                    <a:pt x="6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004400" y="1519400"/>
              <a:ext cx="184350" cy="149675"/>
            </a:xfrm>
            <a:custGeom>
              <a:rect b="b" l="l" r="r" t="t"/>
              <a:pathLst>
                <a:path extrusionOk="0" h="5987" w="7374">
                  <a:moveTo>
                    <a:pt x="5570" y="1"/>
                  </a:moveTo>
                  <a:cubicBezTo>
                    <a:pt x="4082" y="165"/>
                    <a:pt x="632" y="701"/>
                    <a:pt x="355" y="2180"/>
                  </a:cubicBezTo>
                  <a:cubicBezTo>
                    <a:pt x="0" y="4068"/>
                    <a:pt x="1299" y="5130"/>
                    <a:pt x="2478" y="5720"/>
                  </a:cubicBezTo>
                  <a:cubicBezTo>
                    <a:pt x="2827" y="5894"/>
                    <a:pt x="3280" y="5986"/>
                    <a:pt x="3778" y="5986"/>
                  </a:cubicBezTo>
                  <a:cubicBezTo>
                    <a:pt x="4962" y="5986"/>
                    <a:pt x="6402" y="5466"/>
                    <a:pt x="7316" y="4303"/>
                  </a:cubicBezTo>
                  <a:cubicBezTo>
                    <a:pt x="7374" y="2924"/>
                    <a:pt x="6618" y="1516"/>
                    <a:pt x="5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4998425" y="1512100"/>
              <a:ext cx="197800" cy="164250"/>
            </a:xfrm>
            <a:custGeom>
              <a:rect b="b" l="l" r="r" t="t"/>
              <a:pathLst>
                <a:path extrusionOk="0" h="6570" w="7912">
                  <a:moveTo>
                    <a:pt x="5668" y="604"/>
                  </a:moveTo>
                  <a:cubicBezTo>
                    <a:pt x="6485" y="1803"/>
                    <a:pt x="7279" y="3182"/>
                    <a:pt x="7265" y="4488"/>
                  </a:cubicBezTo>
                  <a:cubicBezTo>
                    <a:pt x="6396" y="5539"/>
                    <a:pt x="5063" y="5978"/>
                    <a:pt x="4003" y="5978"/>
                  </a:cubicBezTo>
                  <a:cubicBezTo>
                    <a:pt x="3549" y="5978"/>
                    <a:pt x="3145" y="5898"/>
                    <a:pt x="2848" y="5750"/>
                  </a:cubicBezTo>
                  <a:cubicBezTo>
                    <a:pt x="1288" y="4970"/>
                    <a:pt x="627" y="3885"/>
                    <a:pt x="882" y="2525"/>
                  </a:cubicBezTo>
                  <a:cubicBezTo>
                    <a:pt x="1043" y="1665"/>
                    <a:pt x="2871" y="933"/>
                    <a:pt x="5668" y="604"/>
                  </a:cubicBezTo>
                  <a:close/>
                  <a:moveTo>
                    <a:pt x="5809" y="0"/>
                  </a:moveTo>
                  <a:cubicBezTo>
                    <a:pt x="5799" y="0"/>
                    <a:pt x="5789" y="1"/>
                    <a:pt x="5778" y="2"/>
                  </a:cubicBezTo>
                  <a:cubicBezTo>
                    <a:pt x="3864" y="213"/>
                    <a:pt x="607" y="806"/>
                    <a:pt x="306" y="2417"/>
                  </a:cubicBezTo>
                  <a:cubicBezTo>
                    <a:pt x="1" y="4042"/>
                    <a:pt x="789" y="5375"/>
                    <a:pt x="2586" y="6274"/>
                  </a:cubicBezTo>
                  <a:cubicBezTo>
                    <a:pt x="2981" y="6471"/>
                    <a:pt x="3471" y="6570"/>
                    <a:pt x="4002" y="6570"/>
                  </a:cubicBezTo>
                  <a:cubicBezTo>
                    <a:pt x="5304" y="6570"/>
                    <a:pt x="6846" y="5973"/>
                    <a:pt x="7786" y="4777"/>
                  </a:cubicBezTo>
                  <a:cubicBezTo>
                    <a:pt x="7824" y="4728"/>
                    <a:pt x="7845" y="4670"/>
                    <a:pt x="7848" y="4607"/>
                  </a:cubicBezTo>
                  <a:cubicBezTo>
                    <a:pt x="7912" y="3051"/>
                    <a:pt x="7023" y="1534"/>
                    <a:pt x="6051" y="127"/>
                  </a:cubicBezTo>
                  <a:cubicBezTo>
                    <a:pt x="5995" y="47"/>
                    <a:pt x="5905" y="0"/>
                    <a:pt x="58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4612675" y="1336850"/>
              <a:ext cx="371725" cy="352075"/>
            </a:xfrm>
            <a:custGeom>
              <a:rect b="b" l="l" r="r" t="t"/>
              <a:pathLst>
                <a:path extrusionOk="0" h="14083" w="14869">
                  <a:moveTo>
                    <a:pt x="5791" y="0"/>
                  </a:moveTo>
                  <a:cubicBezTo>
                    <a:pt x="3646" y="0"/>
                    <a:pt x="1296" y="1408"/>
                    <a:pt x="1" y="2992"/>
                  </a:cubicBezTo>
                  <a:lnTo>
                    <a:pt x="473" y="5705"/>
                  </a:lnTo>
                  <a:cubicBezTo>
                    <a:pt x="473" y="5705"/>
                    <a:pt x="708" y="10425"/>
                    <a:pt x="4956" y="12667"/>
                  </a:cubicBezTo>
                  <a:cubicBezTo>
                    <a:pt x="6761" y="13620"/>
                    <a:pt x="8778" y="14083"/>
                    <a:pt x="10511" y="14083"/>
                  </a:cubicBezTo>
                  <a:cubicBezTo>
                    <a:pt x="12857" y="14083"/>
                    <a:pt x="14682" y="13234"/>
                    <a:pt x="14749" y="11605"/>
                  </a:cubicBezTo>
                  <a:cubicBezTo>
                    <a:pt x="14868" y="8774"/>
                    <a:pt x="11564" y="5824"/>
                    <a:pt x="9322" y="2047"/>
                  </a:cubicBezTo>
                  <a:cubicBezTo>
                    <a:pt x="8448" y="575"/>
                    <a:pt x="7161" y="0"/>
                    <a:pt x="5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4604450" y="1329525"/>
              <a:ext cx="386375" cy="366750"/>
            </a:xfrm>
            <a:custGeom>
              <a:rect b="b" l="l" r="r" t="t"/>
              <a:pathLst>
                <a:path extrusionOk="0" h="14670" w="15455">
                  <a:moveTo>
                    <a:pt x="6114" y="0"/>
                  </a:moveTo>
                  <a:cubicBezTo>
                    <a:pt x="3827" y="0"/>
                    <a:pt x="1396" y="1519"/>
                    <a:pt x="103" y="3100"/>
                  </a:cubicBezTo>
                  <a:cubicBezTo>
                    <a:pt x="1" y="3225"/>
                    <a:pt x="20" y="3409"/>
                    <a:pt x="144" y="3512"/>
                  </a:cubicBezTo>
                  <a:cubicBezTo>
                    <a:pt x="199" y="3556"/>
                    <a:pt x="264" y="3578"/>
                    <a:pt x="330" y="3578"/>
                  </a:cubicBezTo>
                  <a:cubicBezTo>
                    <a:pt x="414" y="3578"/>
                    <a:pt x="499" y="3541"/>
                    <a:pt x="556" y="3470"/>
                  </a:cubicBezTo>
                  <a:cubicBezTo>
                    <a:pt x="1760" y="1999"/>
                    <a:pt x="4012" y="587"/>
                    <a:pt x="6110" y="587"/>
                  </a:cubicBezTo>
                  <a:cubicBezTo>
                    <a:pt x="6224" y="587"/>
                    <a:pt x="6337" y="591"/>
                    <a:pt x="6450" y="599"/>
                  </a:cubicBezTo>
                  <a:cubicBezTo>
                    <a:pt x="7719" y="694"/>
                    <a:pt x="8711" y="1330"/>
                    <a:pt x="9400" y="2490"/>
                  </a:cubicBezTo>
                  <a:cubicBezTo>
                    <a:pt x="10156" y="3766"/>
                    <a:pt x="11020" y="4928"/>
                    <a:pt x="11854" y="6053"/>
                  </a:cubicBezTo>
                  <a:cubicBezTo>
                    <a:pt x="13466" y="8227"/>
                    <a:pt x="14861" y="10105"/>
                    <a:pt x="14786" y="11886"/>
                  </a:cubicBezTo>
                  <a:cubicBezTo>
                    <a:pt x="14760" y="12543"/>
                    <a:pt x="14404" y="13071"/>
                    <a:pt x="13730" y="13459"/>
                  </a:cubicBezTo>
                  <a:cubicBezTo>
                    <a:pt x="13003" y="13877"/>
                    <a:pt x="11997" y="14079"/>
                    <a:pt x="10872" y="14079"/>
                  </a:cubicBezTo>
                  <a:cubicBezTo>
                    <a:pt x="9141" y="14079"/>
                    <a:pt x="7128" y="13601"/>
                    <a:pt x="5423" y="12701"/>
                  </a:cubicBezTo>
                  <a:cubicBezTo>
                    <a:pt x="1379" y="10567"/>
                    <a:pt x="1096" y="6029"/>
                    <a:pt x="1094" y="5984"/>
                  </a:cubicBezTo>
                  <a:cubicBezTo>
                    <a:pt x="1087" y="5830"/>
                    <a:pt x="975" y="5705"/>
                    <a:pt x="812" y="5705"/>
                  </a:cubicBezTo>
                  <a:cubicBezTo>
                    <a:pt x="804" y="5705"/>
                    <a:pt x="796" y="5705"/>
                    <a:pt x="787" y="5706"/>
                  </a:cubicBezTo>
                  <a:cubicBezTo>
                    <a:pt x="625" y="5715"/>
                    <a:pt x="501" y="5852"/>
                    <a:pt x="510" y="6014"/>
                  </a:cubicBezTo>
                  <a:cubicBezTo>
                    <a:pt x="519" y="6213"/>
                    <a:pt x="803" y="10926"/>
                    <a:pt x="5149" y="13219"/>
                  </a:cubicBezTo>
                  <a:cubicBezTo>
                    <a:pt x="6952" y="14170"/>
                    <a:pt x="9034" y="14669"/>
                    <a:pt x="10853" y="14669"/>
                  </a:cubicBezTo>
                  <a:cubicBezTo>
                    <a:pt x="12087" y="14669"/>
                    <a:pt x="13200" y="14439"/>
                    <a:pt x="14022" y="13968"/>
                  </a:cubicBezTo>
                  <a:cubicBezTo>
                    <a:pt x="14870" y="13480"/>
                    <a:pt x="15336" y="12769"/>
                    <a:pt x="15372" y="11911"/>
                  </a:cubicBezTo>
                  <a:cubicBezTo>
                    <a:pt x="15454" y="9923"/>
                    <a:pt x="14004" y="7968"/>
                    <a:pt x="12324" y="5704"/>
                  </a:cubicBezTo>
                  <a:cubicBezTo>
                    <a:pt x="11498" y="4592"/>
                    <a:pt x="10645" y="3442"/>
                    <a:pt x="9903" y="2192"/>
                  </a:cubicBezTo>
                  <a:cubicBezTo>
                    <a:pt x="9122" y="876"/>
                    <a:pt x="7943" y="124"/>
                    <a:pt x="6494" y="15"/>
                  </a:cubicBezTo>
                  <a:cubicBezTo>
                    <a:pt x="6368" y="5"/>
                    <a:pt x="6241" y="0"/>
                    <a:pt x="6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4798500" y="1519400"/>
              <a:ext cx="184375" cy="149675"/>
            </a:xfrm>
            <a:custGeom>
              <a:rect b="b" l="l" r="r" t="t"/>
              <a:pathLst>
                <a:path extrusionOk="0" h="5987" w="7375">
                  <a:moveTo>
                    <a:pt x="5572" y="1"/>
                  </a:moveTo>
                  <a:cubicBezTo>
                    <a:pt x="4082" y="165"/>
                    <a:pt x="632" y="701"/>
                    <a:pt x="355" y="2180"/>
                  </a:cubicBezTo>
                  <a:cubicBezTo>
                    <a:pt x="1" y="4068"/>
                    <a:pt x="1300" y="5130"/>
                    <a:pt x="2479" y="5720"/>
                  </a:cubicBezTo>
                  <a:cubicBezTo>
                    <a:pt x="2828" y="5894"/>
                    <a:pt x="3281" y="5986"/>
                    <a:pt x="3778" y="5986"/>
                  </a:cubicBezTo>
                  <a:cubicBezTo>
                    <a:pt x="4963" y="5986"/>
                    <a:pt x="6403" y="5466"/>
                    <a:pt x="7316" y="4303"/>
                  </a:cubicBezTo>
                  <a:cubicBezTo>
                    <a:pt x="7374" y="2924"/>
                    <a:pt x="6619" y="1516"/>
                    <a:pt x="5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4792575" y="1512100"/>
              <a:ext cx="197800" cy="164250"/>
            </a:xfrm>
            <a:custGeom>
              <a:rect b="b" l="l" r="r" t="t"/>
              <a:pathLst>
                <a:path extrusionOk="0" h="6570" w="7912">
                  <a:moveTo>
                    <a:pt x="5667" y="604"/>
                  </a:moveTo>
                  <a:cubicBezTo>
                    <a:pt x="6483" y="1803"/>
                    <a:pt x="7278" y="3182"/>
                    <a:pt x="7263" y="4488"/>
                  </a:cubicBezTo>
                  <a:cubicBezTo>
                    <a:pt x="6389" y="5548"/>
                    <a:pt x="5084" y="5988"/>
                    <a:pt x="4030" y="5988"/>
                  </a:cubicBezTo>
                  <a:cubicBezTo>
                    <a:pt x="3569" y="5988"/>
                    <a:pt x="3155" y="5903"/>
                    <a:pt x="2847" y="5750"/>
                  </a:cubicBezTo>
                  <a:cubicBezTo>
                    <a:pt x="1287" y="4970"/>
                    <a:pt x="626" y="3885"/>
                    <a:pt x="880" y="2525"/>
                  </a:cubicBezTo>
                  <a:cubicBezTo>
                    <a:pt x="1041" y="1665"/>
                    <a:pt x="2869" y="933"/>
                    <a:pt x="5667" y="604"/>
                  </a:cubicBezTo>
                  <a:close/>
                  <a:moveTo>
                    <a:pt x="5807" y="0"/>
                  </a:moveTo>
                  <a:cubicBezTo>
                    <a:pt x="5797" y="0"/>
                    <a:pt x="5787" y="1"/>
                    <a:pt x="5777" y="2"/>
                  </a:cubicBezTo>
                  <a:cubicBezTo>
                    <a:pt x="3862" y="213"/>
                    <a:pt x="606" y="806"/>
                    <a:pt x="305" y="2417"/>
                  </a:cubicBezTo>
                  <a:cubicBezTo>
                    <a:pt x="0" y="4042"/>
                    <a:pt x="788" y="5375"/>
                    <a:pt x="2585" y="6274"/>
                  </a:cubicBezTo>
                  <a:cubicBezTo>
                    <a:pt x="2979" y="6471"/>
                    <a:pt x="3469" y="6570"/>
                    <a:pt x="4000" y="6570"/>
                  </a:cubicBezTo>
                  <a:cubicBezTo>
                    <a:pt x="5302" y="6570"/>
                    <a:pt x="6845" y="5973"/>
                    <a:pt x="7785" y="4777"/>
                  </a:cubicBezTo>
                  <a:cubicBezTo>
                    <a:pt x="7822" y="4728"/>
                    <a:pt x="7845" y="4670"/>
                    <a:pt x="7847" y="4607"/>
                  </a:cubicBezTo>
                  <a:cubicBezTo>
                    <a:pt x="7911" y="3051"/>
                    <a:pt x="7022" y="1534"/>
                    <a:pt x="6050" y="127"/>
                  </a:cubicBezTo>
                  <a:cubicBezTo>
                    <a:pt x="5995" y="47"/>
                    <a:pt x="5903" y="0"/>
                    <a:pt x="58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3787450" y="2756425"/>
              <a:ext cx="125475" cy="318075"/>
            </a:xfrm>
            <a:custGeom>
              <a:rect b="b" l="l" r="r" t="t"/>
              <a:pathLst>
                <a:path extrusionOk="0" h="12723" w="5019">
                  <a:moveTo>
                    <a:pt x="309" y="1"/>
                  </a:moveTo>
                  <a:cubicBezTo>
                    <a:pt x="302" y="1"/>
                    <a:pt x="294" y="1"/>
                    <a:pt x="287" y="2"/>
                  </a:cubicBezTo>
                  <a:cubicBezTo>
                    <a:pt x="125" y="9"/>
                    <a:pt x="1" y="145"/>
                    <a:pt x="8" y="307"/>
                  </a:cubicBezTo>
                  <a:cubicBezTo>
                    <a:pt x="21" y="607"/>
                    <a:pt x="388" y="7715"/>
                    <a:pt x="4409" y="12615"/>
                  </a:cubicBezTo>
                  <a:cubicBezTo>
                    <a:pt x="4464" y="12683"/>
                    <a:pt x="4546" y="12723"/>
                    <a:pt x="4634" y="12723"/>
                  </a:cubicBezTo>
                  <a:cubicBezTo>
                    <a:pt x="4882" y="12723"/>
                    <a:pt x="5019" y="12435"/>
                    <a:pt x="4861" y="12244"/>
                  </a:cubicBezTo>
                  <a:cubicBezTo>
                    <a:pt x="967" y="7497"/>
                    <a:pt x="595" y="353"/>
                    <a:pt x="592" y="281"/>
                  </a:cubicBezTo>
                  <a:cubicBezTo>
                    <a:pt x="586" y="127"/>
                    <a:pt x="460" y="1"/>
                    <a:pt x="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3393850" y="3454500"/>
              <a:ext cx="109975" cy="133725"/>
            </a:xfrm>
            <a:custGeom>
              <a:rect b="b" l="l" r="r" t="t"/>
              <a:pathLst>
                <a:path extrusionOk="0" h="5349" w="4399">
                  <a:moveTo>
                    <a:pt x="2199" y="1"/>
                  </a:moveTo>
                  <a:cubicBezTo>
                    <a:pt x="985" y="1"/>
                    <a:pt x="1" y="1199"/>
                    <a:pt x="1" y="2675"/>
                  </a:cubicBezTo>
                  <a:cubicBezTo>
                    <a:pt x="1" y="4152"/>
                    <a:pt x="985" y="5349"/>
                    <a:pt x="2199" y="5349"/>
                  </a:cubicBezTo>
                  <a:cubicBezTo>
                    <a:pt x="3414" y="5349"/>
                    <a:pt x="4398" y="4152"/>
                    <a:pt x="4398" y="2675"/>
                  </a:cubicBezTo>
                  <a:cubicBezTo>
                    <a:pt x="4398" y="1199"/>
                    <a:pt x="3414" y="1"/>
                    <a:pt x="2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3249875" y="3530375"/>
              <a:ext cx="124575" cy="148375"/>
            </a:xfrm>
            <a:custGeom>
              <a:rect b="b" l="l" r="r" t="t"/>
              <a:pathLst>
                <a:path extrusionOk="0" h="5935" w="4983">
                  <a:moveTo>
                    <a:pt x="2492" y="586"/>
                  </a:moveTo>
                  <a:lnTo>
                    <a:pt x="2492" y="587"/>
                  </a:lnTo>
                  <a:cubicBezTo>
                    <a:pt x="3543" y="587"/>
                    <a:pt x="4397" y="1655"/>
                    <a:pt x="4397" y="2967"/>
                  </a:cubicBezTo>
                  <a:cubicBezTo>
                    <a:pt x="4397" y="4280"/>
                    <a:pt x="3543" y="5348"/>
                    <a:pt x="2492" y="5348"/>
                  </a:cubicBezTo>
                  <a:cubicBezTo>
                    <a:pt x="1441" y="5348"/>
                    <a:pt x="586" y="4280"/>
                    <a:pt x="586" y="2967"/>
                  </a:cubicBezTo>
                  <a:cubicBezTo>
                    <a:pt x="586" y="1655"/>
                    <a:pt x="1441" y="586"/>
                    <a:pt x="2492" y="586"/>
                  </a:cubicBezTo>
                  <a:close/>
                  <a:moveTo>
                    <a:pt x="2492" y="0"/>
                  </a:moveTo>
                  <a:cubicBezTo>
                    <a:pt x="1119" y="0"/>
                    <a:pt x="1" y="1332"/>
                    <a:pt x="1" y="2967"/>
                  </a:cubicBezTo>
                  <a:cubicBezTo>
                    <a:pt x="1" y="4604"/>
                    <a:pt x="1119" y="5935"/>
                    <a:pt x="2492" y="5935"/>
                  </a:cubicBezTo>
                  <a:cubicBezTo>
                    <a:pt x="3866" y="5935"/>
                    <a:pt x="4983" y="4604"/>
                    <a:pt x="4983" y="2967"/>
                  </a:cubicBezTo>
                  <a:cubicBezTo>
                    <a:pt x="4983" y="1332"/>
                    <a:pt x="3866" y="0"/>
                    <a:pt x="2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" name="Google Shape;685;p39"/>
          <p:cNvSpPr txBox="1"/>
          <p:nvPr/>
        </p:nvSpPr>
        <p:spPr>
          <a:xfrm>
            <a:off x="650825" y="1212250"/>
            <a:ext cx="51159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Principalele funcționalități de care dispun aplicațiile create sunt: 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Folosirea de comunicații necriptate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Alegerea versiunii de protocol TLS folosite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Opțiunea de 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înregistrare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 a mesajelor din aplicație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Înc</a:t>
            </a: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ă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rc</a:t>
            </a: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rea de fișiere 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și accesarea acestora pe internet 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Posibilitatea filtrării con</a:t>
            </a:r>
            <a:r>
              <a:rPr lang="en"/>
              <a:t>exiunii pe baza certificatelor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40"/>
          <p:cNvSpPr/>
          <p:nvPr/>
        </p:nvSpPr>
        <p:spPr>
          <a:xfrm>
            <a:off x="3650822" y="2633495"/>
            <a:ext cx="12710" cy="35957"/>
          </a:xfrm>
          <a:custGeom>
            <a:rect b="b" l="l" r="r" t="t"/>
            <a:pathLst>
              <a:path extrusionOk="0" h="1887" w="667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40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DEZVOLTĂRI ULTERIOARE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692" name="Google Shape;692;p40"/>
          <p:cNvGrpSpPr/>
          <p:nvPr/>
        </p:nvGrpSpPr>
        <p:grpSpPr>
          <a:xfrm>
            <a:off x="5653299" y="2061933"/>
            <a:ext cx="3309559" cy="2945014"/>
            <a:chOff x="1029100" y="238125"/>
            <a:chExt cx="5561350" cy="5238375"/>
          </a:xfrm>
        </p:grpSpPr>
        <p:sp>
          <p:nvSpPr>
            <p:cNvPr id="693" name="Google Shape;693;p40"/>
            <p:cNvSpPr/>
            <p:nvPr/>
          </p:nvSpPr>
          <p:spPr>
            <a:xfrm>
              <a:off x="1203150" y="238125"/>
              <a:ext cx="5105375" cy="4600950"/>
            </a:xfrm>
            <a:custGeom>
              <a:rect b="b" l="l" r="r" t="t"/>
              <a:pathLst>
                <a:path extrusionOk="0" h="184038" w="204215">
                  <a:moveTo>
                    <a:pt x="127773" y="0"/>
                  </a:moveTo>
                  <a:cubicBezTo>
                    <a:pt x="115838" y="0"/>
                    <a:pt x="104035" y="4096"/>
                    <a:pt x="94139" y="11670"/>
                  </a:cubicBezTo>
                  <a:cubicBezTo>
                    <a:pt x="71799" y="28768"/>
                    <a:pt x="55542" y="52089"/>
                    <a:pt x="31096" y="66905"/>
                  </a:cubicBezTo>
                  <a:cubicBezTo>
                    <a:pt x="10686" y="79276"/>
                    <a:pt x="0" y="99258"/>
                    <a:pt x="6866" y="127499"/>
                  </a:cubicBezTo>
                  <a:cubicBezTo>
                    <a:pt x="13351" y="154179"/>
                    <a:pt x="34162" y="170340"/>
                    <a:pt x="57584" y="170340"/>
                  </a:cubicBezTo>
                  <a:cubicBezTo>
                    <a:pt x="58955" y="170340"/>
                    <a:pt x="60334" y="170284"/>
                    <a:pt x="61720" y="170172"/>
                  </a:cubicBezTo>
                  <a:cubicBezTo>
                    <a:pt x="66115" y="169818"/>
                    <a:pt x="70552" y="169618"/>
                    <a:pt x="74987" y="169618"/>
                  </a:cubicBezTo>
                  <a:cubicBezTo>
                    <a:pt x="91592" y="169618"/>
                    <a:pt x="108166" y="172420"/>
                    <a:pt x="122391" y="180407"/>
                  </a:cubicBezTo>
                  <a:cubicBezTo>
                    <a:pt x="126702" y="182827"/>
                    <a:pt x="131899" y="184038"/>
                    <a:pt x="137650" y="184038"/>
                  </a:cubicBezTo>
                  <a:cubicBezTo>
                    <a:pt x="153382" y="184038"/>
                    <a:pt x="173260" y="174983"/>
                    <a:pt x="190501" y="156881"/>
                  </a:cubicBezTo>
                  <a:cubicBezTo>
                    <a:pt x="204215" y="142485"/>
                    <a:pt x="202887" y="124179"/>
                    <a:pt x="198418" y="107062"/>
                  </a:cubicBezTo>
                  <a:cubicBezTo>
                    <a:pt x="195664" y="96511"/>
                    <a:pt x="193866" y="85702"/>
                    <a:pt x="191728" y="74983"/>
                  </a:cubicBezTo>
                  <a:cubicBezTo>
                    <a:pt x="190221" y="67429"/>
                    <a:pt x="188545" y="59919"/>
                    <a:pt x="186244" y="52574"/>
                  </a:cubicBezTo>
                  <a:cubicBezTo>
                    <a:pt x="179565" y="31252"/>
                    <a:pt x="166268" y="9678"/>
                    <a:pt x="143434" y="2426"/>
                  </a:cubicBezTo>
                  <a:cubicBezTo>
                    <a:pt x="138288" y="791"/>
                    <a:pt x="133018" y="0"/>
                    <a:pt x="127773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40"/>
            <p:cNvSpPr/>
            <p:nvPr/>
          </p:nvSpPr>
          <p:spPr>
            <a:xfrm>
              <a:off x="1029100" y="5310750"/>
              <a:ext cx="5561350" cy="165750"/>
            </a:xfrm>
            <a:custGeom>
              <a:rect b="b" l="l" r="r" t="t"/>
              <a:pathLst>
                <a:path extrusionOk="0" h="6630" w="222454">
                  <a:moveTo>
                    <a:pt x="111226" y="1"/>
                  </a:moveTo>
                  <a:cubicBezTo>
                    <a:pt x="49798" y="1"/>
                    <a:pt x="0" y="1485"/>
                    <a:pt x="0" y="3315"/>
                  </a:cubicBezTo>
                  <a:cubicBezTo>
                    <a:pt x="0" y="5145"/>
                    <a:pt x="49798" y="6629"/>
                    <a:pt x="111226" y="6629"/>
                  </a:cubicBezTo>
                  <a:cubicBezTo>
                    <a:pt x="172655" y="6629"/>
                    <a:pt x="222453" y="5145"/>
                    <a:pt x="222453" y="3315"/>
                  </a:cubicBezTo>
                  <a:cubicBezTo>
                    <a:pt x="222453" y="1485"/>
                    <a:pt x="172655" y="1"/>
                    <a:pt x="1112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2571825" y="970075"/>
              <a:ext cx="2459525" cy="4432625"/>
            </a:xfrm>
            <a:custGeom>
              <a:rect b="b" l="l" r="r" t="t"/>
              <a:pathLst>
                <a:path extrusionOk="0" h="177305" w="98381">
                  <a:moveTo>
                    <a:pt x="4182" y="1"/>
                  </a:moveTo>
                  <a:cubicBezTo>
                    <a:pt x="1873" y="1"/>
                    <a:pt x="1" y="1873"/>
                    <a:pt x="1" y="4183"/>
                  </a:cubicBezTo>
                  <a:lnTo>
                    <a:pt x="1" y="172763"/>
                  </a:lnTo>
                  <a:cubicBezTo>
                    <a:pt x="1" y="175271"/>
                    <a:pt x="2034" y="177304"/>
                    <a:pt x="4542" y="177304"/>
                  </a:cubicBezTo>
                  <a:lnTo>
                    <a:pt x="93800" y="177304"/>
                  </a:lnTo>
                  <a:cubicBezTo>
                    <a:pt x="96330" y="177304"/>
                    <a:pt x="98380" y="175253"/>
                    <a:pt x="98380" y="172723"/>
                  </a:cubicBezTo>
                  <a:lnTo>
                    <a:pt x="98380" y="4607"/>
                  </a:lnTo>
                  <a:cubicBezTo>
                    <a:pt x="98380" y="2063"/>
                    <a:pt x="96318" y="1"/>
                    <a:pt x="93775" y="1"/>
                  </a:cubicBezTo>
                  <a:close/>
                </a:path>
              </a:pathLst>
            </a:custGeom>
            <a:solidFill>
              <a:srgbClr val="ACFF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2564500" y="962775"/>
              <a:ext cx="2474175" cy="4447250"/>
            </a:xfrm>
            <a:custGeom>
              <a:rect b="b" l="l" r="r" t="t"/>
              <a:pathLst>
                <a:path extrusionOk="0" h="177890" w="98967">
                  <a:moveTo>
                    <a:pt x="94720" y="586"/>
                  </a:moveTo>
                  <a:cubicBezTo>
                    <a:pt x="96739" y="586"/>
                    <a:pt x="98381" y="2228"/>
                    <a:pt x="98381" y="4246"/>
                  </a:cubicBezTo>
                  <a:lnTo>
                    <a:pt x="98381" y="173643"/>
                  </a:lnTo>
                  <a:cubicBezTo>
                    <a:pt x="98381" y="175662"/>
                    <a:pt x="96739" y="177304"/>
                    <a:pt x="94720" y="177304"/>
                  </a:cubicBezTo>
                  <a:lnTo>
                    <a:pt x="4247" y="177304"/>
                  </a:lnTo>
                  <a:cubicBezTo>
                    <a:pt x="2228" y="177304"/>
                    <a:pt x="586" y="175662"/>
                    <a:pt x="586" y="173643"/>
                  </a:cubicBezTo>
                  <a:lnTo>
                    <a:pt x="586" y="4246"/>
                  </a:lnTo>
                  <a:cubicBezTo>
                    <a:pt x="586" y="2228"/>
                    <a:pt x="2228" y="586"/>
                    <a:pt x="4247" y="586"/>
                  </a:cubicBezTo>
                  <a:close/>
                  <a:moveTo>
                    <a:pt x="4246" y="1"/>
                  </a:moveTo>
                  <a:cubicBezTo>
                    <a:pt x="1905" y="1"/>
                    <a:pt x="0" y="1905"/>
                    <a:pt x="0" y="4246"/>
                  </a:cubicBezTo>
                  <a:lnTo>
                    <a:pt x="0" y="173643"/>
                  </a:lnTo>
                  <a:cubicBezTo>
                    <a:pt x="0" y="175985"/>
                    <a:pt x="1905" y="177890"/>
                    <a:pt x="4247" y="177890"/>
                  </a:cubicBezTo>
                  <a:lnTo>
                    <a:pt x="94720" y="177890"/>
                  </a:lnTo>
                  <a:cubicBezTo>
                    <a:pt x="97062" y="177890"/>
                    <a:pt x="98966" y="175985"/>
                    <a:pt x="98966" y="173643"/>
                  </a:cubicBezTo>
                  <a:lnTo>
                    <a:pt x="98966" y="4246"/>
                  </a:lnTo>
                  <a:cubicBezTo>
                    <a:pt x="98966" y="1905"/>
                    <a:pt x="97061" y="1"/>
                    <a:pt x="9472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0"/>
            <p:cNvSpPr/>
            <p:nvPr/>
          </p:nvSpPr>
          <p:spPr>
            <a:xfrm>
              <a:off x="3634025" y="1172050"/>
              <a:ext cx="369025" cy="62825"/>
            </a:xfrm>
            <a:custGeom>
              <a:rect b="b" l="l" r="r" t="t"/>
              <a:pathLst>
                <a:path extrusionOk="0" h="2513" w="14761">
                  <a:moveTo>
                    <a:pt x="1256" y="1"/>
                  </a:moveTo>
                  <a:cubicBezTo>
                    <a:pt x="562" y="1"/>
                    <a:pt x="0" y="563"/>
                    <a:pt x="0" y="1257"/>
                  </a:cubicBezTo>
                  <a:cubicBezTo>
                    <a:pt x="0" y="1951"/>
                    <a:pt x="562" y="2513"/>
                    <a:pt x="1256" y="2513"/>
                  </a:cubicBezTo>
                  <a:lnTo>
                    <a:pt x="13503" y="2513"/>
                  </a:lnTo>
                  <a:cubicBezTo>
                    <a:pt x="14197" y="2513"/>
                    <a:pt x="14760" y="1951"/>
                    <a:pt x="14760" y="1257"/>
                  </a:cubicBezTo>
                  <a:cubicBezTo>
                    <a:pt x="14760" y="563"/>
                    <a:pt x="14197" y="1"/>
                    <a:pt x="135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0"/>
            <p:cNvSpPr/>
            <p:nvPr/>
          </p:nvSpPr>
          <p:spPr>
            <a:xfrm>
              <a:off x="2727250" y="1238500"/>
              <a:ext cx="2148675" cy="3767975"/>
            </a:xfrm>
            <a:custGeom>
              <a:rect b="b" l="l" r="r" t="t"/>
              <a:pathLst>
                <a:path extrusionOk="0" h="150719" w="85947">
                  <a:moveTo>
                    <a:pt x="0" y="0"/>
                  </a:moveTo>
                  <a:lnTo>
                    <a:pt x="0" y="150718"/>
                  </a:lnTo>
                  <a:lnTo>
                    <a:pt x="85946" y="150718"/>
                  </a:lnTo>
                  <a:lnTo>
                    <a:pt x="85946" y="0"/>
                  </a:lnTo>
                  <a:lnTo>
                    <a:pt x="66471" y="0"/>
                  </a:lnTo>
                  <a:lnTo>
                    <a:pt x="64400" y="1819"/>
                  </a:lnTo>
                  <a:cubicBezTo>
                    <a:pt x="63586" y="2535"/>
                    <a:pt x="62539" y="2929"/>
                    <a:pt x="61456" y="2929"/>
                  </a:cubicBezTo>
                  <a:lnTo>
                    <a:pt x="25512" y="2929"/>
                  </a:lnTo>
                  <a:cubicBezTo>
                    <a:pt x="24472" y="2929"/>
                    <a:pt x="23465" y="2566"/>
                    <a:pt x="22664" y="1901"/>
                  </a:cubicBezTo>
                  <a:lnTo>
                    <a:pt x="20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2720350" y="1231600"/>
              <a:ext cx="2162475" cy="3781750"/>
            </a:xfrm>
            <a:custGeom>
              <a:rect b="b" l="l" r="r" t="t"/>
              <a:pathLst>
                <a:path extrusionOk="0" h="151270" w="86499">
                  <a:moveTo>
                    <a:pt x="85947" y="551"/>
                  </a:moveTo>
                  <a:lnTo>
                    <a:pt x="85947" y="150720"/>
                  </a:lnTo>
                  <a:lnTo>
                    <a:pt x="552" y="150720"/>
                  </a:lnTo>
                  <a:lnTo>
                    <a:pt x="552" y="551"/>
                  </a:lnTo>
                  <a:lnTo>
                    <a:pt x="20548" y="551"/>
                  </a:lnTo>
                  <a:lnTo>
                    <a:pt x="22764" y="2390"/>
                  </a:lnTo>
                  <a:cubicBezTo>
                    <a:pt x="23615" y="3094"/>
                    <a:pt x="24684" y="3480"/>
                    <a:pt x="25789" y="3481"/>
                  </a:cubicBezTo>
                  <a:lnTo>
                    <a:pt x="61732" y="3481"/>
                  </a:lnTo>
                  <a:cubicBezTo>
                    <a:pt x="62883" y="3481"/>
                    <a:pt x="63994" y="3062"/>
                    <a:pt x="64858" y="2303"/>
                  </a:cubicBezTo>
                  <a:lnTo>
                    <a:pt x="66851" y="551"/>
                  </a:lnTo>
                  <a:close/>
                  <a:moveTo>
                    <a:pt x="276" y="1"/>
                  </a:moveTo>
                  <a:cubicBezTo>
                    <a:pt x="124" y="1"/>
                    <a:pt x="1" y="124"/>
                    <a:pt x="2" y="276"/>
                  </a:cubicBezTo>
                  <a:lnTo>
                    <a:pt x="2" y="150996"/>
                  </a:lnTo>
                  <a:cubicBezTo>
                    <a:pt x="2" y="151147"/>
                    <a:pt x="124" y="151270"/>
                    <a:pt x="276" y="151270"/>
                  </a:cubicBezTo>
                  <a:lnTo>
                    <a:pt x="86222" y="151270"/>
                  </a:lnTo>
                  <a:cubicBezTo>
                    <a:pt x="86375" y="151270"/>
                    <a:pt x="86497" y="151147"/>
                    <a:pt x="86498" y="150996"/>
                  </a:cubicBezTo>
                  <a:lnTo>
                    <a:pt x="86498" y="276"/>
                  </a:lnTo>
                  <a:cubicBezTo>
                    <a:pt x="86497" y="124"/>
                    <a:pt x="86375" y="1"/>
                    <a:pt x="86222" y="1"/>
                  </a:cubicBezTo>
                  <a:lnTo>
                    <a:pt x="66748" y="1"/>
                  </a:lnTo>
                  <a:cubicBezTo>
                    <a:pt x="66681" y="1"/>
                    <a:pt x="66617" y="25"/>
                    <a:pt x="66567" y="70"/>
                  </a:cubicBezTo>
                  <a:lnTo>
                    <a:pt x="64495" y="1890"/>
                  </a:lnTo>
                  <a:cubicBezTo>
                    <a:pt x="63730" y="2561"/>
                    <a:pt x="62748" y="2931"/>
                    <a:pt x="61732" y="2931"/>
                  </a:cubicBezTo>
                  <a:lnTo>
                    <a:pt x="25788" y="2931"/>
                  </a:lnTo>
                  <a:cubicBezTo>
                    <a:pt x="24812" y="2930"/>
                    <a:pt x="23866" y="2589"/>
                    <a:pt x="23115" y="1965"/>
                  </a:cubicBezTo>
                  <a:lnTo>
                    <a:pt x="20823" y="64"/>
                  </a:lnTo>
                  <a:cubicBezTo>
                    <a:pt x="20774" y="23"/>
                    <a:pt x="20712" y="1"/>
                    <a:pt x="2064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2824775" y="1417800"/>
              <a:ext cx="1960250" cy="3487125"/>
            </a:xfrm>
            <a:custGeom>
              <a:rect b="b" l="l" r="r" t="t"/>
              <a:pathLst>
                <a:path extrusionOk="0" h="139485" w="78410">
                  <a:moveTo>
                    <a:pt x="0" y="1"/>
                  </a:moveTo>
                  <a:lnTo>
                    <a:pt x="0" y="3942"/>
                  </a:lnTo>
                  <a:lnTo>
                    <a:pt x="0" y="135543"/>
                  </a:lnTo>
                  <a:lnTo>
                    <a:pt x="0" y="139484"/>
                  </a:lnTo>
                  <a:lnTo>
                    <a:pt x="78410" y="139484"/>
                  </a:lnTo>
                  <a:lnTo>
                    <a:pt x="78410" y="3942"/>
                  </a:lnTo>
                  <a:lnTo>
                    <a:pt x="30421" y="3942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2893725" y="1693625"/>
              <a:ext cx="1822375" cy="3102925"/>
            </a:xfrm>
            <a:custGeom>
              <a:rect b="b" l="l" r="r" t="t"/>
              <a:pathLst>
                <a:path extrusionOk="0" h="124117" w="72895">
                  <a:moveTo>
                    <a:pt x="0" y="1"/>
                  </a:moveTo>
                  <a:lnTo>
                    <a:pt x="0" y="124117"/>
                  </a:lnTo>
                  <a:lnTo>
                    <a:pt x="72894" y="124117"/>
                  </a:lnTo>
                  <a:lnTo>
                    <a:pt x="728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3768700" y="5073775"/>
              <a:ext cx="101525" cy="97675"/>
            </a:xfrm>
            <a:custGeom>
              <a:rect b="b" l="l" r="r" t="t"/>
              <a:pathLst>
                <a:path extrusionOk="0" h="3907" w="4061">
                  <a:moveTo>
                    <a:pt x="2109" y="0"/>
                  </a:moveTo>
                  <a:cubicBezTo>
                    <a:pt x="1600" y="0"/>
                    <a:pt x="1101" y="199"/>
                    <a:pt x="727" y="572"/>
                  </a:cubicBezTo>
                  <a:cubicBezTo>
                    <a:pt x="168" y="1131"/>
                    <a:pt x="1" y="1971"/>
                    <a:pt x="303" y="2701"/>
                  </a:cubicBezTo>
                  <a:cubicBezTo>
                    <a:pt x="605" y="3431"/>
                    <a:pt x="1318" y="3906"/>
                    <a:pt x="2108" y="3906"/>
                  </a:cubicBezTo>
                  <a:cubicBezTo>
                    <a:pt x="3186" y="3906"/>
                    <a:pt x="4061" y="3032"/>
                    <a:pt x="4061" y="1953"/>
                  </a:cubicBezTo>
                  <a:cubicBezTo>
                    <a:pt x="4061" y="1163"/>
                    <a:pt x="3584" y="451"/>
                    <a:pt x="2854" y="149"/>
                  </a:cubicBezTo>
                  <a:cubicBezTo>
                    <a:pt x="2613" y="49"/>
                    <a:pt x="2360" y="0"/>
                    <a:pt x="2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0"/>
            <p:cNvSpPr/>
            <p:nvPr/>
          </p:nvSpPr>
          <p:spPr>
            <a:xfrm>
              <a:off x="3067975" y="2953475"/>
              <a:ext cx="1200175" cy="1707575"/>
            </a:xfrm>
            <a:custGeom>
              <a:rect b="b" l="l" r="r" t="t"/>
              <a:pathLst>
                <a:path extrusionOk="0" h="68303" w="48007">
                  <a:moveTo>
                    <a:pt x="24003" y="1"/>
                  </a:moveTo>
                  <a:cubicBezTo>
                    <a:pt x="17638" y="1"/>
                    <a:pt x="11532" y="3600"/>
                    <a:pt x="7031" y="10004"/>
                  </a:cubicBezTo>
                  <a:cubicBezTo>
                    <a:pt x="2529" y="16409"/>
                    <a:pt x="0" y="25095"/>
                    <a:pt x="0" y="34152"/>
                  </a:cubicBezTo>
                  <a:cubicBezTo>
                    <a:pt x="0" y="43210"/>
                    <a:pt x="2529" y="51895"/>
                    <a:pt x="7031" y="58300"/>
                  </a:cubicBezTo>
                  <a:cubicBezTo>
                    <a:pt x="11532" y="64705"/>
                    <a:pt x="17638" y="68303"/>
                    <a:pt x="24003" y="68303"/>
                  </a:cubicBezTo>
                  <a:cubicBezTo>
                    <a:pt x="30369" y="68303"/>
                    <a:pt x="36474" y="64705"/>
                    <a:pt x="40975" y="58300"/>
                  </a:cubicBezTo>
                  <a:cubicBezTo>
                    <a:pt x="45478" y="51895"/>
                    <a:pt x="48007" y="43210"/>
                    <a:pt x="48007" y="34152"/>
                  </a:cubicBezTo>
                  <a:cubicBezTo>
                    <a:pt x="48007" y="25095"/>
                    <a:pt x="45478" y="16409"/>
                    <a:pt x="40975" y="10004"/>
                  </a:cubicBezTo>
                  <a:cubicBezTo>
                    <a:pt x="36474" y="3600"/>
                    <a:pt x="30369" y="1"/>
                    <a:pt x="24003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0"/>
            <p:cNvSpPr/>
            <p:nvPr/>
          </p:nvSpPr>
          <p:spPr>
            <a:xfrm>
              <a:off x="3067975" y="2953475"/>
              <a:ext cx="1200175" cy="1707575"/>
            </a:xfrm>
            <a:custGeom>
              <a:rect b="b" l="l" r="r" t="t"/>
              <a:pathLst>
                <a:path extrusionOk="0" h="68303" w="48007">
                  <a:moveTo>
                    <a:pt x="24003" y="1"/>
                  </a:moveTo>
                  <a:cubicBezTo>
                    <a:pt x="17638" y="1"/>
                    <a:pt x="11532" y="3600"/>
                    <a:pt x="7031" y="10004"/>
                  </a:cubicBezTo>
                  <a:cubicBezTo>
                    <a:pt x="2529" y="16409"/>
                    <a:pt x="0" y="25095"/>
                    <a:pt x="0" y="34152"/>
                  </a:cubicBezTo>
                  <a:cubicBezTo>
                    <a:pt x="0" y="43210"/>
                    <a:pt x="2529" y="51895"/>
                    <a:pt x="7031" y="58300"/>
                  </a:cubicBezTo>
                  <a:cubicBezTo>
                    <a:pt x="11532" y="64705"/>
                    <a:pt x="17638" y="68303"/>
                    <a:pt x="24003" y="68303"/>
                  </a:cubicBezTo>
                  <a:cubicBezTo>
                    <a:pt x="30369" y="68303"/>
                    <a:pt x="36474" y="64705"/>
                    <a:pt x="40975" y="58300"/>
                  </a:cubicBezTo>
                  <a:cubicBezTo>
                    <a:pt x="45478" y="51895"/>
                    <a:pt x="48007" y="43210"/>
                    <a:pt x="48007" y="34152"/>
                  </a:cubicBezTo>
                  <a:cubicBezTo>
                    <a:pt x="48007" y="25095"/>
                    <a:pt x="45478" y="16409"/>
                    <a:pt x="40975" y="10004"/>
                  </a:cubicBezTo>
                  <a:cubicBezTo>
                    <a:pt x="36474" y="3600"/>
                    <a:pt x="30369" y="1"/>
                    <a:pt x="240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3052200" y="2788650"/>
              <a:ext cx="1357750" cy="1284775"/>
            </a:xfrm>
            <a:custGeom>
              <a:rect b="b" l="l" r="r" t="t"/>
              <a:pathLst>
                <a:path extrusionOk="0" h="51391" w="54310">
                  <a:moveTo>
                    <a:pt x="25132" y="1"/>
                  </a:moveTo>
                  <a:cubicBezTo>
                    <a:pt x="23584" y="1"/>
                    <a:pt x="7370" y="10172"/>
                    <a:pt x="4882" y="15522"/>
                  </a:cubicBezTo>
                  <a:cubicBezTo>
                    <a:pt x="2379" y="20903"/>
                    <a:pt x="0" y="31626"/>
                    <a:pt x="6656" y="41966"/>
                  </a:cubicBezTo>
                  <a:cubicBezTo>
                    <a:pt x="11800" y="49958"/>
                    <a:pt x="19262" y="51391"/>
                    <a:pt x="24748" y="51391"/>
                  </a:cubicBezTo>
                  <a:cubicBezTo>
                    <a:pt x="26168" y="51391"/>
                    <a:pt x="27456" y="51295"/>
                    <a:pt x="28538" y="51192"/>
                  </a:cubicBezTo>
                  <a:cubicBezTo>
                    <a:pt x="33795" y="50692"/>
                    <a:pt x="37315" y="48977"/>
                    <a:pt x="42664" y="44699"/>
                  </a:cubicBezTo>
                  <a:cubicBezTo>
                    <a:pt x="48012" y="40420"/>
                    <a:pt x="52884" y="34122"/>
                    <a:pt x="53597" y="29844"/>
                  </a:cubicBezTo>
                  <a:cubicBezTo>
                    <a:pt x="54310" y="25566"/>
                    <a:pt x="51695" y="23188"/>
                    <a:pt x="50032" y="22595"/>
                  </a:cubicBezTo>
                  <a:cubicBezTo>
                    <a:pt x="48368" y="22001"/>
                    <a:pt x="38742" y="22119"/>
                    <a:pt x="31731" y="14988"/>
                  </a:cubicBezTo>
                  <a:cubicBezTo>
                    <a:pt x="24719" y="7858"/>
                    <a:pt x="28037" y="2630"/>
                    <a:pt x="28037" y="2630"/>
                  </a:cubicBezTo>
                  <a:cubicBezTo>
                    <a:pt x="28037" y="2630"/>
                    <a:pt x="26535" y="126"/>
                    <a:pt x="25159" y="2"/>
                  </a:cubicBezTo>
                  <a:cubicBezTo>
                    <a:pt x="25150" y="1"/>
                    <a:pt x="25141" y="1"/>
                    <a:pt x="2513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3060225" y="2781350"/>
              <a:ext cx="1357125" cy="1298675"/>
            </a:xfrm>
            <a:custGeom>
              <a:rect b="b" l="l" r="r" t="t"/>
              <a:pathLst>
                <a:path extrusionOk="0" h="51947" w="54285">
                  <a:moveTo>
                    <a:pt x="24811" y="585"/>
                  </a:moveTo>
                  <a:cubicBezTo>
                    <a:pt x="25751" y="670"/>
                    <a:pt x="26904" y="2190"/>
                    <a:pt x="27376" y="2929"/>
                  </a:cubicBezTo>
                  <a:cubicBezTo>
                    <a:pt x="27150" y="3357"/>
                    <a:pt x="26601" y="4595"/>
                    <a:pt x="26641" y="6434"/>
                  </a:cubicBezTo>
                  <a:cubicBezTo>
                    <a:pt x="26686" y="8493"/>
                    <a:pt x="27511" y="11735"/>
                    <a:pt x="31201" y="15486"/>
                  </a:cubicBezTo>
                  <a:cubicBezTo>
                    <a:pt x="36918" y="21299"/>
                    <a:pt x="44317" y="22348"/>
                    <a:pt x="47872" y="22851"/>
                  </a:cubicBezTo>
                  <a:cubicBezTo>
                    <a:pt x="48679" y="22966"/>
                    <a:pt x="49317" y="23056"/>
                    <a:pt x="49612" y="23161"/>
                  </a:cubicBezTo>
                  <a:cubicBezTo>
                    <a:pt x="51331" y="23776"/>
                    <a:pt x="53648" y="26127"/>
                    <a:pt x="52988" y="30087"/>
                  </a:cubicBezTo>
                  <a:cubicBezTo>
                    <a:pt x="52316" y="34107"/>
                    <a:pt x="47763" y="40278"/>
                    <a:pt x="42160" y="44761"/>
                  </a:cubicBezTo>
                  <a:cubicBezTo>
                    <a:pt x="36682" y="49145"/>
                    <a:pt x="33287" y="50707"/>
                    <a:pt x="28189" y="51192"/>
                  </a:cubicBezTo>
                  <a:cubicBezTo>
                    <a:pt x="27014" y="51305"/>
                    <a:pt x="25745" y="51386"/>
                    <a:pt x="24418" y="51386"/>
                  </a:cubicBezTo>
                  <a:cubicBezTo>
                    <a:pt x="18541" y="51386"/>
                    <a:pt x="11526" y="49782"/>
                    <a:pt x="6581" y="42099"/>
                  </a:cubicBezTo>
                  <a:cubicBezTo>
                    <a:pt x="622" y="32841"/>
                    <a:pt x="1769" y="22514"/>
                    <a:pt x="4827" y="15937"/>
                  </a:cubicBezTo>
                  <a:cubicBezTo>
                    <a:pt x="7350" y="10513"/>
                    <a:pt x="23538" y="585"/>
                    <a:pt x="24801" y="585"/>
                  </a:cubicBezTo>
                  <a:close/>
                  <a:moveTo>
                    <a:pt x="24828" y="0"/>
                  </a:moveTo>
                  <a:cubicBezTo>
                    <a:pt x="23027" y="0"/>
                    <a:pt x="6798" y="10313"/>
                    <a:pt x="4297" y="15689"/>
                  </a:cubicBezTo>
                  <a:cubicBezTo>
                    <a:pt x="1170" y="22408"/>
                    <a:pt x="0" y="32958"/>
                    <a:pt x="6088" y="42416"/>
                  </a:cubicBezTo>
                  <a:cubicBezTo>
                    <a:pt x="7670" y="44874"/>
                    <a:pt x="12222" y="51947"/>
                    <a:pt x="24758" y="51947"/>
                  </a:cubicBezTo>
                  <a:cubicBezTo>
                    <a:pt x="25857" y="51947"/>
                    <a:pt x="27019" y="51892"/>
                    <a:pt x="28244" y="51776"/>
                  </a:cubicBezTo>
                  <a:cubicBezTo>
                    <a:pt x="33410" y="51284"/>
                    <a:pt x="37013" y="49629"/>
                    <a:pt x="42527" y="45220"/>
                  </a:cubicBezTo>
                  <a:cubicBezTo>
                    <a:pt x="48231" y="40656"/>
                    <a:pt x="52873" y="34331"/>
                    <a:pt x="53565" y="30184"/>
                  </a:cubicBezTo>
                  <a:cubicBezTo>
                    <a:pt x="54284" y="25869"/>
                    <a:pt x="51713" y="23291"/>
                    <a:pt x="49809" y="22610"/>
                  </a:cubicBezTo>
                  <a:cubicBezTo>
                    <a:pt x="49458" y="22485"/>
                    <a:pt x="48827" y="22396"/>
                    <a:pt x="47954" y="22271"/>
                  </a:cubicBezTo>
                  <a:cubicBezTo>
                    <a:pt x="44462" y="21777"/>
                    <a:pt x="37195" y="20748"/>
                    <a:pt x="31619" y="15076"/>
                  </a:cubicBezTo>
                  <a:cubicBezTo>
                    <a:pt x="24869" y="8213"/>
                    <a:pt x="27932" y="3128"/>
                    <a:pt x="27964" y="3078"/>
                  </a:cubicBezTo>
                  <a:cubicBezTo>
                    <a:pt x="28022" y="2985"/>
                    <a:pt x="28024" y="2866"/>
                    <a:pt x="27968" y="2770"/>
                  </a:cubicBezTo>
                  <a:cubicBezTo>
                    <a:pt x="27806" y="2502"/>
                    <a:pt x="26346" y="136"/>
                    <a:pt x="24864" y="2"/>
                  </a:cubicBezTo>
                  <a:cubicBezTo>
                    <a:pt x="24852" y="0"/>
                    <a:pt x="24841" y="0"/>
                    <a:pt x="24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3521575" y="2773025"/>
              <a:ext cx="841725" cy="937025"/>
            </a:xfrm>
            <a:custGeom>
              <a:rect b="b" l="l" r="r" t="t"/>
              <a:pathLst>
                <a:path extrusionOk="0" h="37481" w="33669">
                  <a:moveTo>
                    <a:pt x="11389" y="0"/>
                  </a:moveTo>
                  <a:lnTo>
                    <a:pt x="11389" y="0"/>
                  </a:lnTo>
                  <a:cubicBezTo>
                    <a:pt x="11389" y="0"/>
                    <a:pt x="7134" y="1628"/>
                    <a:pt x="4506" y="4507"/>
                  </a:cubicBezTo>
                  <a:cubicBezTo>
                    <a:pt x="1878" y="7385"/>
                    <a:pt x="250" y="11891"/>
                    <a:pt x="125" y="18524"/>
                  </a:cubicBezTo>
                  <a:cubicBezTo>
                    <a:pt x="0" y="25158"/>
                    <a:pt x="2128" y="32668"/>
                    <a:pt x="10388" y="35921"/>
                  </a:cubicBezTo>
                  <a:cubicBezTo>
                    <a:pt x="13235" y="37043"/>
                    <a:pt x="15978" y="37480"/>
                    <a:pt x="18447" y="37480"/>
                  </a:cubicBezTo>
                  <a:cubicBezTo>
                    <a:pt x="23144" y="37480"/>
                    <a:pt x="26853" y="35897"/>
                    <a:pt x="28411" y="34420"/>
                  </a:cubicBezTo>
                  <a:cubicBezTo>
                    <a:pt x="30789" y="32167"/>
                    <a:pt x="33668" y="25785"/>
                    <a:pt x="33668" y="25784"/>
                  </a:cubicBezTo>
                  <a:lnTo>
                    <a:pt x="33668" y="25784"/>
                  </a:lnTo>
                  <a:cubicBezTo>
                    <a:pt x="33668" y="25785"/>
                    <a:pt x="30552" y="26615"/>
                    <a:pt x="26632" y="26615"/>
                  </a:cubicBezTo>
                  <a:cubicBezTo>
                    <a:pt x="22501" y="26615"/>
                    <a:pt x="17479" y="25693"/>
                    <a:pt x="14268" y="21904"/>
                  </a:cubicBezTo>
                  <a:cubicBezTo>
                    <a:pt x="8010" y="14519"/>
                    <a:pt x="11389" y="0"/>
                    <a:pt x="113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3512125" y="2765700"/>
              <a:ext cx="860075" cy="951250"/>
            </a:xfrm>
            <a:custGeom>
              <a:rect b="b" l="l" r="r" t="t"/>
              <a:pathLst>
                <a:path extrusionOk="0" h="38050" w="34403">
                  <a:moveTo>
                    <a:pt x="11367" y="779"/>
                  </a:moveTo>
                  <a:cubicBezTo>
                    <a:pt x="11132" y="1972"/>
                    <a:pt x="10615" y="4966"/>
                    <a:pt x="10567" y="8472"/>
                  </a:cubicBezTo>
                  <a:cubicBezTo>
                    <a:pt x="10510" y="12676"/>
                    <a:pt x="11131" y="18502"/>
                    <a:pt x="14423" y="22386"/>
                  </a:cubicBezTo>
                  <a:cubicBezTo>
                    <a:pt x="17038" y="25472"/>
                    <a:pt x="21281" y="27136"/>
                    <a:pt x="26689" y="27199"/>
                  </a:cubicBezTo>
                  <a:cubicBezTo>
                    <a:pt x="26795" y="27200"/>
                    <a:pt x="26901" y="27200"/>
                    <a:pt x="27006" y="27200"/>
                  </a:cubicBezTo>
                  <a:cubicBezTo>
                    <a:pt x="29910" y="27200"/>
                    <a:pt x="32427" y="26738"/>
                    <a:pt x="33526" y="26500"/>
                  </a:cubicBezTo>
                  <a:lnTo>
                    <a:pt x="33526" y="26500"/>
                  </a:lnTo>
                  <a:cubicBezTo>
                    <a:pt x="32775" y="28082"/>
                    <a:pt x="30496" y="32692"/>
                    <a:pt x="28588" y="34500"/>
                  </a:cubicBezTo>
                  <a:cubicBezTo>
                    <a:pt x="26958" y="36044"/>
                    <a:pt x="23317" y="37473"/>
                    <a:pt x="18847" y="37473"/>
                  </a:cubicBezTo>
                  <a:cubicBezTo>
                    <a:pt x="16376" y="37473"/>
                    <a:pt x="13652" y="37036"/>
                    <a:pt x="10874" y="35942"/>
                  </a:cubicBezTo>
                  <a:cubicBezTo>
                    <a:pt x="2341" y="32581"/>
                    <a:pt x="684" y="24777"/>
                    <a:pt x="796" y="18823"/>
                  </a:cubicBezTo>
                  <a:cubicBezTo>
                    <a:pt x="913" y="12650"/>
                    <a:pt x="2361" y="7998"/>
                    <a:pt x="5101" y="4996"/>
                  </a:cubicBezTo>
                  <a:cubicBezTo>
                    <a:pt x="7123" y="2782"/>
                    <a:pt x="10173" y="1303"/>
                    <a:pt x="11367" y="779"/>
                  </a:cubicBezTo>
                  <a:close/>
                  <a:moveTo>
                    <a:pt x="11768" y="0"/>
                  </a:moveTo>
                  <a:cubicBezTo>
                    <a:pt x="11732" y="0"/>
                    <a:pt x="11697" y="7"/>
                    <a:pt x="11663" y="20"/>
                  </a:cubicBezTo>
                  <a:cubicBezTo>
                    <a:pt x="11487" y="88"/>
                    <a:pt x="7313" y="1705"/>
                    <a:pt x="4667" y="4602"/>
                  </a:cubicBezTo>
                  <a:cubicBezTo>
                    <a:pt x="1830" y="7711"/>
                    <a:pt x="330" y="12492"/>
                    <a:pt x="211" y="18812"/>
                  </a:cubicBezTo>
                  <a:cubicBezTo>
                    <a:pt x="1" y="29935"/>
                    <a:pt x="5776" y="34563"/>
                    <a:pt x="10660" y="36486"/>
                  </a:cubicBezTo>
                  <a:cubicBezTo>
                    <a:pt x="13494" y="37603"/>
                    <a:pt x="16279" y="38050"/>
                    <a:pt x="18815" y="38050"/>
                  </a:cubicBezTo>
                  <a:cubicBezTo>
                    <a:pt x="23471" y="38050"/>
                    <a:pt x="27282" y="36545"/>
                    <a:pt x="28991" y="34925"/>
                  </a:cubicBezTo>
                  <a:cubicBezTo>
                    <a:pt x="31383" y="32659"/>
                    <a:pt x="34195" y="26460"/>
                    <a:pt x="34314" y="26197"/>
                  </a:cubicBezTo>
                  <a:cubicBezTo>
                    <a:pt x="34403" y="25997"/>
                    <a:pt x="34251" y="25783"/>
                    <a:pt x="34048" y="25783"/>
                  </a:cubicBezTo>
                  <a:cubicBezTo>
                    <a:pt x="34023" y="25783"/>
                    <a:pt x="33997" y="25786"/>
                    <a:pt x="33970" y="25793"/>
                  </a:cubicBezTo>
                  <a:cubicBezTo>
                    <a:pt x="33908" y="25810"/>
                    <a:pt x="30852" y="26602"/>
                    <a:pt x="27028" y="26602"/>
                  </a:cubicBezTo>
                  <a:cubicBezTo>
                    <a:pt x="22951" y="26602"/>
                    <a:pt x="18001" y="25702"/>
                    <a:pt x="14871" y="22007"/>
                  </a:cubicBezTo>
                  <a:cubicBezTo>
                    <a:pt x="8781" y="14821"/>
                    <a:pt x="12020" y="504"/>
                    <a:pt x="12053" y="360"/>
                  </a:cubicBezTo>
                  <a:cubicBezTo>
                    <a:pt x="12077" y="254"/>
                    <a:pt x="12042" y="143"/>
                    <a:pt x="11960" y="73"/>
                  </a:cubicBezTo>
                  <a:cubicBezTo>
                    <a:pt x="11906" y="25"/>
                    <a:pt x="11837" y="0"/>
                    <a:pt x="117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3643425" y="1155050"/>
              <a:ext cx="2081200" cy="2431225"/>
            </a:xfrm>
            <a:custGeom>
              <a:rect b="b" l="l" r="r" t="t"/>
              <a:pathLst>
                <a:path extrusionOk="0" h="97249" w="83248">
                  <a:moveTo>
                    <a:pt x="30073" y="0"/>
                  </a:moveTo>
                  <a:cubicBezTo>
                    <a:pt x="29131" y="0"/>
                    <a:pt x="28244" y="546"/>
                    <a:pt x="27915" y="1296"/>
                  </a:cubicBezTo>
                  <a:cubicBezTo>
                    <a:pt x="27090" y="3184"/>
                    <a:pt x="22252" y="9674"/>
                    <a:pt x="20835" y="11443"/>
                  </a:cubicBezTo>
                  <a:cubicBezTo>
                    <a:pt x="19420" y="13213"/>
                    <a:pt x="16470" y="18050"/>
                    <a:pt x="16470" y="18050"/>
                  </a:cubicBezTo>
                  <a:lnTo>
                    <a:pt x="13192" y="29409"/>
                  </a:lnTo>
                  <a:cubicBezTo>
                    <a:pt x="13192" y="29409"/>
                    <a:pt x="12480" y="32797"/>
                    <a:pt x="8380" y="45631"/>
                  </a:cubicBezTo>
                  <a:cubicBezTo>
                    <a:pt x="4280" y="58467"/>
                    <a:pt x="6062" y="64349"/>
                    <a:pt x="6062" y="64349"/>
                  </a:cubicBezTo>
                  <a:cubicBezTo>
                    <a:pt x="6062" y="64349"/>
                    <a:pt x="6046" y="64341"/>
                    <a:pt x="6013" y="64341"/>
                  </a:cubicBezTo>
                  <a:cubicBezTo>
                    <a:pt x="5779" y="64341"/>
                    <a:pt x="4687" y="64753"/>
                    <a:pt x="2496" y="71479"/>
                  </a:cubicBezTo>
                  <a:cubicBezTo>
                    <a:pt x="1" y="79145"/>
                    <a:pt x="1070" y="88949"/>
                    <a:pt x="5526" y="93583"/>
                  </a:cubicBezTo>
                  <a:cubicBezTo>
                    <a:pt x="8004" y="96160"/>
                    <a:pt x="10921" y="97249"/>
                    <a:pt x="14157" y="97249"/>
                  </a:cubicBezTo>
                  <a:cubicBezTo>
                    <a:pt x="16743" y="97249"/>
                    <a:pt x="19531" y="96553"/>
                    <a:pt x="22461" y="95366"/>
                  </a:cubicBezTo>
                  <a:cubicBezTo>
                    <a:pt x="29056" y="92692"/>
                    <a:pt x="32087" y="86810"/>
                    <a:pt x="32087" y="86810"/>
                  </a:cubicBezTo>
                  <a:cubicBezTo>
                    <a:pt x="32087" y="86810"/>
                    <a:pt x="39040" y="85027"/>
                    <a:pt x="44208" y="81106"/>
                  </a:cubicBezTo>
                  <a:cubicBezTo>
                    <a:pt x="49167" y="77344"/>
                    <a:pt x="52977" y="73418"/>
                    <a:pt x="59886" y="73418"/>
                  </a:cubicBezTo>
                  <a:cubicBezTo>
                    <a:pt x="60181" y="73418"/>
                    <a:pt x="60481" y="73426"/>
                    <a:pt x="60787" y="73440"/>
                  </a:cubicBezTo>
                  <a:cubicBezTo>
                    <a:pt x="68122" y="73790"/>
                    <a:pt x="76483" y="77902"/>
                    <a:pt x="79502" y="77902"/>
                  </a:cubicBezTo>
                  <a:cubicBezTo>
                    <a:pt x="79564" y="77902"/>
                    <a:pt x="79625" y="77900"/>
                    <a:pt x="79683" y="77897"/>
                  </a:cubicBezTo>
                  <a:cubicBezTo>
                    <a:pt x="82535" y="77719"/>
                    <a:pt x="83247" y="74154"/>
                    <a:pt x="80039" y="69340"/>
                  </a:cubicBezTo>
                  <a:cubicBezTo>
                    <a:pt x="76830" y="64527"/>
                    <a:pt x="69165" y="63101"/>
                    <a:pt x="63104" y="61140"/>
                  </a:cubicBezTo>
                  <a:cubicBezTo>
                    <a:pt x="57044" y="59179"/>
                    <a:pt x="53478" y="55258"/>
                    <a:pt x="55083" y="45631"/>
                  </a:cubicBezTo>
                  <a:cubicBezTo>
                    <a:pt x="56687" y="36006"/>
                    <a:pt x="65065" y="20319"/>
                    <a:pt x="64887" y="17467"/>
                  </a:cubicBezTo>
                  <a:cubicBezTo>
                    <a:pt x="64777" y="15712"/>
                    <a:pt x="53863" y="15104"/>
                    <a:pt x="44862" y="15104"/>
                  </a:cubicBezTo>
                  <a:cubicBezTo>
                    <a:pt x="39239" y="15104"/>
                    <a:pt x="34363" y="15341"/>
                    <a:pt x="33335" y="15684"/>
                  </a:cubicBezTo>
                  <a:cubicBezTo>
                    <a:pt x="30661" y="16575"/>
                    <a:pt x="30126" y="16397"/>
                    <a:pt x="27631" y="19606"/>
                  </a:cubicBezTo>
                  <a:cubicBezTo>
                    <a:pt x="25135" y="22814"/>
                    <a:pt x="23887" y="25132"/>
                    <a:pt x="23887" y="25132"/>
                  </a:cubicBezTo>
                  <a:lnTo>
                    <a:pt x="26984" y="18628"/>
                  </a:lnTo>
                  <a:lnTo>
                    <a:pt x="27207" y="18640"/>
                  </a:lnTo>
                  <a:cubicBezTo>
                    <a:pt x="27207" y="18640"/>
                    <a:pt x="27444" y="17815"/>
                    <a:pt x="28623" y="16282"/>
                  </a:cubicBezTo>
                  <a:cubicBezTo>
                    <a:pt x="29803" y="14747"/>
                    <a:pt x="32872" y="11089"/>
                    <a:pt x="32990" y="4954"/>
                  </a:cubicBezTo>
                  <a:cubicBezTo>
                    <a:pt x="33061" y="1255"/>
                    <a:pt x="31503" y="0"/>
                    <a:pt x="30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3633450" y="1147700"/>
              <a:ext cx="2083350" cy="2445725"/>
            </a:xfrm>
            <a:custGeom>
              <a:rect b="b" l="l" r="r" t="t"/>
              <a:pathLst>
                <a:path extrusionOk="0" h="97829" w="83334">
                  <a:moveTo>
                    <a:pt x="30473" y="588"/>
                  </a:moveTo>
                  <a:cubicBezTo>
                    <a:pt x="30623" y="588"/>
                    <a:pt x="30773" y="604"/>
                    <a:pt x="30921" y="636"/>
                  </a:cubicBezTo>
                  <a:cubicBezTo>
                    <a:pt x="31599" y="783"/>
                    <a:pt x="33166" y="1531"/>
                    <a:pt x="33094" y="5242"/>
                  </a:cubicBezTo>
                  <a:cubicBezTo>
                    <a:pt x="32984" y="10995"/>
                    <a:pt x="30271" y="14488"/>
                    <a:pt x="28967" y="16167"/>
                  </a:cubicBezTo>
                  <a:lnTo>
                    <a:pt x="28790" y="16397"/>
                  </a:lnTo>
                  <a:cubicBezTo>
                    <a:pt x="27928" y="17518"/>
                    <a:pt x="27553" y="18278"/>
                    <a:pt x="27406" y="18631"/>
                  </a:cubicBezTo>
                  <a:lnTo>
                    <a:pt x="27399" y="18631"/>
                  </a:lnTo>
                  <a:cubicBezTo>
                    <a:pt x="27392" y="18631"/>
                    <a:pt x="27386" y="18631"/>
                    <a:pt x="27380" y="18631"/>
                  </a:cubicBezTo>
                  <a:cubicBezTo>
                    <a:pt x="27268" y="18631"/>
                    <a:pt x="27166" y="18696"/>
                    <a:pt x="27119" y="18798"/>
                  </a:cubicBezTo>
                  <a:lnTo>
                    <a:pt x="24022" y="25300"/>
                  </a:lnTo>
                  <a:cubicBezTo>
                    <a:pt x="23952" y="25443"/>
                    <a:pt x="24011" y="25617"/>
                    <a:pt x="24153" y="25689"/>
                  </a:cubicBezTo>
                  <a:cubicBezTo>
                    <a:pt x="24195" y="25710"/>
                    <a:pt x="24240" y="25721"/>
                    <a:pt x="24285" y="25721"/>
                  </a:cubicBezTo>
                  <a:cubicBezTo>
                    <a:pt x="24390" y="25721"/>
                    <a:pt x="24492" y="25664"/>
                    <a:pt x="24544" y="25564"/>
                  </a:cubicBezTo>
                  <a:cubicBezTo>
                    <a:pt x="24556" y="25542"/>
                    <a:pt x="25811" y="23229"/>
                    <a:pt x="28261" y="20080"/>
                  </a:cubicBezTo>
                  <a:cubicBezTo>
                    <a:pt x="30387" y="17344"/>
                    <a:pt x="31023" y="17144"/>
                    <a:pt x="32911" y="16550"/>
                  </a:cubicBezTo>
                  <a:cubicBezTo>
                    <a:pt x="33189" y="16463"/>
                    <a:pt x="33491" y="16368"/>
                    <a:pt x="33827" y="16256"/>
                  </a:cubicBezTo>
                  <a:cubicBezTo>
                    <a:pt x="34865" y="15910"/>
                    <a:pt x="39575" y="15686"/>
                    <a:pt x="45038" y="15686"/>
                  </a:cubicBezTo>
                  <a:cubicBezTo>
                    <a:pt x="53099" y="15686"/>
                    <a:pt x="62797" y="16174"/>
                    <a:pt x="64741" y="17484"/>
                  </a:cubicBezTo>
                  <a:cubicBezTo>
                    <a:pt x="64898" y="17591"/>
                    <a:pt x="64988" y="17696"/>
                    <a:pt x="64994" y="17779"/>
                  </a:cubicBezTo>
                  <a:cubicBezTo>
                    <a:pt x="65066" y="18936"/>
                    <a:pt x="63518" y="22638"/>
                    <a:pt x="61726" y="26924"/>
                  </a:cubicBezTo>
                  <a:cubicBezTo>
                    <a:pt x="59226" y="32907"/>
                    <a:pt x="56114" y="40351"/>
                    <a:pt x="55193" y="45878"/>
                  </a:cubicBezTo>
                  <a:cubicBezTo>
                    <a:pt x="53346" y="56959"/>
                    <a:pt x="58616" y="60161"/>
                    <a:pt x="63413" y="61713"/>
                  </a:cubicBezTo>
                  <a:cubicBezTo>
                    <a:pt x="64486" y="62060"/>
                    <a:pt x="65584" y="62383"/>
                    <a:pt x="66746" y="62725"/>
                  </a:cubicBezTo>
                  <a:cubicBezTo>
                    <a:pt x="72087" y="64296"/>
                    <a:pt x="77611" y="65922"/>
                    <a:pt x="80194" y="69796"/>
                  </a:cubicBezTo>
                  <a:cubicBezTo>
                    <a:pt x="82057" y="72592"/>
                    <a:pt x="82715" y="75180"/>
                    <a:pt x="81952" y="76719"/>
                  </a:cubicBezTo>
                  <a:cubicBezTo>
                    <a:pt x="81597" y="77436"/>
                    <a:pt x="80944" y="77843"/>
                    <a:pt x="80063" y="77899"/>
                  </a:cubicBezTo>
                  <a:cubicBezTo>
                    <a:pt x="80009" y="77902"/>
                    <a:pt x="79952" y="77904"/>
                    <a:pt x="79893" y="77904"/>
                  </a:cubicBezTo>
                  <a:cubicBezTo>
                    <a:pt x="78706" y="77904"/>
                    <a:pt x="76524" y="77197"/>
                    <a:pt x="74023" y="76388"/>
                  </a:cubicBezTo>
                  <a:cubicBezTo>
                    <a:pt x="70256" y="75168"/>
                    <a:pt x="65567" y="73650"/>
                    <a:pt x="61201" y="73443"/>
                  </a:cubicBezTo>
                  <a:cubicBezTo>
                    <a:pt x="60889" y="73428"/>
                    <a:pt x="60584" y="73421"/>
                    <a:pt x="60285" y="73421"/>
                  </a:cubicBezTo>
                  <a:cubicBezTo>
                    <a:pt x="54257" y="73421"/>
                    <a:pt x="50488" y="76405"/>
                    <a:pt x="46506" y="79550"/>
                  </a:cubicBezTo>
                  <a:cubicBezTo>
                    <a:pt x="45830" y="80083"/>
                    <a:pt x="45143" y="80627"/>
                    <a:pt x="44431" y="81166"/>
                  </a:cubicBezTo>
                  <a:cubicBezTo>
                    <a:pt x="39370" y="85005"/>
                    <a:pt x="32482" y="86802"/>
                    <a:pt x="32413" y="86820"/>
                  </a:cubicBezTo>
                  <a:cubicBezTo>
                    <a:pt x="32332" y="86841"/>
                    <a:pt x="32264" y="86895"/>
                    <a:pt x="32226" y="86970"/>
                  </a:cubicBezTo>
                  <a:cubicBezTo>
                    <a:pt x="32196" y="87029"/>
                    <a:pt x="29171" y="92785"/>
                    <a:pt x="22750" y="95390"/>
                  </a:cubicBezTo>
                  <a:cubicBezTo>
                    <a:pt x="19714" y="96620"/>
                    <a:pt x="16997" y="97237"/>
                    <a:pt x="14574" y="97237"/>
                  </a:cubicBezTo>
                  <a:cubicBezTo>
                    <a:pt x="11215" y="97237"/>
                    <a:pt x="8423" y="96051"/>
                    <a:pt x="6137" y="93674"/>
                  </a:cubicBezTo>
                  <a:cubicBezTo>
                    <a:pt x="1921" y="89290"/>
                    <a:pt x="619" y="79710"/>
                    <a:pt x="3174" y="71864"/>
                  </a:cubicBezTo>
                  <a:cubicBezTo>
                    <a:pt x="5240" y="65518"/>
                    <a:pt x="6274" y="64975"/>
                    <a:pt x="6407" y="64931"/>
                  </a:cubicBezTo>
                  <a:cubicBezTo>
                    <a:pt x="6424" y="64934"/>
                    <a:pt x="6442" y="64936"/>
                    <a:pt x="6459" y="64936"/>
                  </a:cubicBezTo>
                  <a:cubicBezTo>
                    <a:pt x="6528" y="64936"/>
                    <a:pt x="6596" y="64912"/>
                    <a:pt x="6649" y="64866"/>
                  </a:cubicBezTo>
                  <a:cubicBezTo>
                    <a:pt x="6739" y="64791"/>
                    <a:pt x="6774" y="64670"/>
                    <a:pt x="6741" y="64558"/>
                  </a:cubicBezTo>
                  <a:cubicBezTo>
                    <a:pt x="6723" y="64500"/>
                    <a:pt x="5031" y="58617"/>
                    <a:pt x="9056" y="46014"/>
                  </a:cubicBezTo>
                  <a:cubicBezTo>
                    <a:pt x="13114" y="33312"/>
                    <a:pt x="13870" y="29799"/>
                    <a:pt x="13872" y="29784"/>
                  </a:cubicBezTo>
                  <a:lnTo>
                    <a:pt x="17139" y="18464"/>
                  </a:lnTo>
                  <a:cubicBezTo>
                    <a:pt x="17403" y="18033"/>
                    <a:pt x="20136" y="13579"/>
                    <a:pt x="21463" y="11920"/>
                  </a:cubicBezTo>
                  <a:cubicBezTo>
                    <a:pt x="22966" y="10040"/>
                    <a:pt x="27751" y="3608"/>
                    <a:pt x="28582" y="1707"/>
                  </a:cubicBezTo>
                  <a:cubicBezTo>
                    <a:pt x="28876" y="1035"/>
                    <a:pt x="29666" y="588"/>
                    <a:pt x="30473" y="588"/>
                  </a:cubicBezTo>
                  <a:close/>
                  <a:moveTo>
                    <a:pt x="30467" y="1"/>
                  </a:moveTo>
                  <a:cubicBezTo>
                    <a:pt x="29433" y="1"/>
                    <a:pt x="28436" y="581"/>
                    <a:pt x="28046" y="1472"/>
                  </a:cubicBezTo>
                  <a:cubicBezTo>
                    <a:pt x="27249" y="3296"/>
                    <a:pt x="22451" y="9748"/>
                    <a:pt x="21006" y="11555"/>
                  </a:cubicBezTo>
                  <a:cubicBezTo>
                    <a:pt x="19594" y="13319"/>
                    <a:pt x="16740" y="17994"/>
                    <a:pt x="16619" y="18193"/>
                  </a:cubicBezTo>
                  <a:cubicBezTo>
                    <a:pt x="16605" y="18216"/>
                    <a:pt x="16595" y="18239"/>
                    <a:pt x="16588" y="18264"/>
                  </a:cubicBezTo>
                  <a:lnTo>
                    <a:pt x="13304" y="29644"/>
                  </a:lnTo>
                  <a:cubicBezTo>
                    <a:pt x="13298" y="29678"/>
                    <a:pt x="12542" y="33180"/>
                    <a:pt x="8499" y="45837"/>
                  </a:cubicBezTo>
                  <a:cubicBezTo>
                    <a:pt x="4880" y="57167"/>
                    <a:pt x="5799" y="63068"/>
                    <a:pt x="6104" y="64428"/>
                  </a:cubicBezTo>
                  <a:cubicBezTo>
                    <a:pt x="5213" y="64903"/>
                    <a:pt x="4010" y="67405"/>
                    <a:pt x="2618" y="71683"/>
                  </a:cubicBezTo>
                  <a:cubicBezTo>
                    <a:pt x="1" y="79716"/>
                    <a:pt x="1362" y="89554"/>
                    <a:pt x="5714" y="94081"/>
                  </a:cubicBezTo>
                  <a:cubicBezTo>
                    <a:pt x="8120" y="96582"/>
                    <a:pt x="11044" y="97829"/>
                    <a:pt x="14554" y="97829"/>
                  </a:cubicBezTo>
                  <a:cubicBezTo>
                    <a:pt x="17055" y="97829"/>
                    <a:pt x="19853" y="97195"/>
                    <a:pt x="22969" y="95932"/>
                  </a:cubicBezTo>
                  <a:cubicBezTo>
                    <a:pt x="29075" y="93457"/>
                    <a:pt x="32209" y="88202"/>
                    <a:pt x="32682" y="87354"/>
                  </a:cubicBezTo>
                  <a:cubicBezTo>
                    <a:pt x="33647" y="87090"/>
                    <a:pt x="40006" y="85259"/>
                    <a:pt x="44784" y="81633"/>
                  </a:cubicBezTo>
                  <a:cubicBezTo>
                    <a:pt x="45499" y="81091"/>
                    <a:pt x="46190" y="80546"/>
                    <a:pt x="46869" y="80010"/>
                  </a:cubicBezTo>
                  <a:cubicBezTo>
                    <a:pt x="50934" y="76800"/>
                    <a:pt x="54470" y="74006"/>
                    <a:pt x="60276" y="74006"/>
                  </a:cubicBezTo>
                  <a:cubicBezTo>
                    <a:pt x="60569" y="74006"/>
                    <a:pt x="60867" y="74013"/>
                    <a:pt x="61172" y="74028"/>
                  </a:cubicBezTo>
                  <a:cubicBezTo>
                    <a:pt x="65460" y="74231"/>
                    <a:pt x="70107" y="75735"/>
                    <a:pt x="73842" y="76944"/>
                  </a:cubicBezTo>
                  <a:cubicBezTo>
                    <a:pt x="76496" y="77803"/>
                    <a:pt x="78617" y="78489"/>
                    <a:pt x="79904" y="78489"/>
                  </a:cubicBezTo>
                  <a:cubicBezTo>
                    <a:pt x="79971" y="78489"/>
                    <a:pt x="80036" y="78487"/>
                    <a:pt x="80098" y="78483"/>
                  </a:cubicBezTo>
                  <a:cubicBezTo>
                    <a:pt x="81185" y="78415"/>
                    <a:pt x="82029" y="77881"/>
                    <a:pt x="82476" y="76979"/>
                  </a:cubicBezTo>
                  <a:cubicBezTo>
                    <a:pt x="83334" y="75250"/>
                    <a:pt x="82663" y="72443"/>
                    <a:pt x="80681" y="69472"/>
                  </a:cubicBezTo>
                  <a:cubicBezTo>
                    <a:pt x="77981" y="65420"/>
                    <a:pt x="72353" y="63764"/>
                    <a:pt x="66911" y="62163"/>
                  </a:cubicBezTo>
                  <a:cubicBezTo>
                    <a:pt x="65753" y="61822"/>
                    <a:pt x="64658" y="61500"/>
                    <a:pt x="63593" y="61155"/>
                  </a:cubicBezTo>
                  <a:cubicBezTo>
                    <a:pt x="56707" y="58928"/>
                    <a:pt x="54367" y="54388"/>
                    <a:pt x="55770" y="45973"/>
                  </a:cubicBezTo>
                  <a:cubicBezTo>
                    <a:pt x="56680" y="40514"/>
                    <a:pt x="59777" y="33104"/>
                    <a:pt x="62266" y="27150"/>
                  </a:cubicBezTo>
                  <a:cubicBezTo>
                    <a:pt x="64161" y="22618"/>
                    <a:pt x="65658" y="19036"/>
                    <a:pt x="65577" y="17742"/>
                  </a:cubicBezTo>
                  <a:cubicBezTo>
                    <a:pt x="65561" y="17466"/>
                    <a:pt x="65388" y="17216"/>
                    <a:pt x="65066" y="16999"/>
                  </a:cubicBezTo>
                  <a:cubicBezTo>
                    <a:pt x="63002" y="15607"/>
                    <a:pt x="53280" y="15093"/>
                    <a:pt x="45148" y="15093"/>
                  </a:cubicBezTo>
                  <a:cubicBezTo>
                    <a:pt x="39569" y="15093"/>
                    <a:pt x="34738" y="15335"/>
                    <a:pt x="33641" y="15700"/>
                  </a:cubicBezTo>
                  <a:cubicBezTo>
                    <a:pt x="33307" y="15811"/>
                    <a:pt x="33009" y="15906"/>
                    <a:pt x="32734" y="15992"/>
                  </a:cubicBezTo>
                  <a:cubicBezTo>
                    <a:pt x="30772" y="16610"/>
                    <a:pt x="30037" y="16841"/>
                    <a:pt x="27798" y="19720"/>
                  </a:cubicBezTo>
                  <a:cubicBezTo>
                    <a:pt x="27321" y="20333"/>
                    <a:pt x="26888" y="20917"/>
                    <a:pt x="26499" y="21459"/>
                  </a:cubicBezTo>
                  <a:lnTo>
                    <a:pt x="27562" y="19227"/>
                  </a:lnTo>
                  <a:lnTo>
                    <a:pt x="27590" y="19228"/>
                  </a:lnTo>
                  <a:cubicBezTo>
                    <a:pt x="27595" y="19228"/>
                    <a:pt x="27599" y="19228"/>
                    <a:pt x="27604" y="19228"/>
                  </a:cubicBezTo>
                  <a:cubicBezTo>
                    <a:pt x="27734" y="19228"/>
                    <a:pt x="27849" y="19143"/>
                    <a:pt x="27888" y="19018"/>
                  </a:cubicBezTo>
                  <a:cubicBezTo>
                    <a:pt x="27890" y="19009"/>
                    <a:pt x="28134" y="18209"/>
                    <a:pt x="29254" y="16753"/>
                  </a:cubicBezTo>
                  <a:lnTo>
                    <a:pt x="29431" y="16527"/>
                  </a:lnTo>
                  <a:cubicBezTo>
                    <a:pt x="30773" y="14798"/>
                    <a:pt x="33566" y="11200"/>
                    <a:pt x="33681" y="5253"/>
                  </a:cubicBezTo>
                  <a:cubicBezTo>
                    <a:pt x="33761" y="1108"/>
                    <a:pt x="31865" y="243"/>
                    <a:pt x="31046" y="63"/>
                  </a:cubicBezTo>
                  <a:cubicBezTo>
                    <a:pt x="30854" y="21"/>
                    <a:pt x="30660" y="1"/>
                    <a:pt x="304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5398975" y="2988325"/>
              <a:ext cx="256575" cy="113275"/>
            </a:xfrm>
            <a:custGeom>
              <a:rect b="b" l="l" r="r" t="t"/>
              <a:pathLst>
                <a:path extrusionOk="0" h="4531" w="10263">
                  <a:moveTo>
                    <a:pt x="2245" y="1"/>
                  </a:moveTo>
                  <a:cubicBezTo>
                    <a:pt x="687" y="1"/>
                    <a:pt x="1" y="775"/>
                    <a:pt x="1" y="1401"/>
                  </a:cubicBezTo>
                  <a:cubicBezTo>
                    <a:pt x="1" y="2401"/>
                    <a:pt x="9262" y="4530"/>
                    <a:pt x="9887" y="4530"/>
                  </a:cubicBezTo>
                  <a:cubicBezTo>
                    <a:pt x="9887" y="4530"/>
                    <a:pt x="10263" y="3028"/>
                    <a:pt x="6008" y="1026"/>
                  </a:cubicBezTo>
                  <a:cubicBezTo>
                    <a:pt x="4417" y="277"/>
                    <a:pt x="3176" y="1"/>
                    <a:pt x="2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5391650" y="2980900"/>
              <a:ext cx="269350" cy="128000"/>
            </a:xfrm>
            <a:custGeom>
              <a:rect b="b" l="l" r="r" t="t"/>
              <a:pathLst>
                <a:path extrusionOk="0" h="5120" w="10774">
                  <a:moveTo>
                    <a:pt x="2547" y="590"/>
                  </a:moveTo>
                  <a:cubicBezTo>
                    <a:pt x="3367" y="590"/>
                    <a:pt x="4541" y="818"/>
                    <a:pt x="6176" y="1588"/>
                  </a:cubicBezTo>
                  <a:cubicBezTo>
                    <a:pt x="9026" y="2930"/>
                    <a:pt x="9697" y="4003"/>
                    <a:pt x="9851" y="4487"/>
                  </a:cubicBezTo>
                  <a:cubicBezTo>
                    <a:pt x="9089" y="4352"/>
                    <a:pt x="7206" y="3932"/>
                    <a:pt x="5290" y="3413"/>
                  </a:cubicBezTo>
                  <a:cubicBezTo>
                    <a:pt x="984" y="2246"/>
                    <a:pt x="608" y="1715"/>
                    <a:pt x="586" y="1698"/>
                  </a:cubicBezTo>
                  <a:cubicBezTo>
                    <a:pt x="586" y="1424"/>
                    <a:pt x="778" y="1138"/>
                    <a:pt x="1097" y="935"/>
                  </a:cubicBezTo>
                  <a:cubicBezTo>
                    <a:pt x="1326" y="791"/>
                    <a:pt x="1781" y="590"/>
                    <a:pt x="2547" y="590"/>
                  </a:cubicBezTo>
                  <a:close/>
                  <a:moveTo>
                    <a:pt x="2543" y="1"/>
                  </a:moveTo>
                  <a:cubicBezTo>
                    <a:pt x="1678" y="1"/>
                    <a:pt x="1118" y="228"/>
                    <a:pt x="784" y="441"/>
                  </a:cubicBezTo>
                  <a:cubicBezTo>
                    <a:pt x="294" y="752"/>
                    <a:pt x="0" y="1222"/>
                    <a:pt x="0" y="1698"/>
                  </a:cubicBezTo>
                  <a:cubicBezTo>
                    <a:pt x="0" y="3138"/>
                    <a:pt x="10079" y="5120"/>
                    <a:pt x="10181" y="5120"/>
                  </a:cubicBezTo>
                  <a:cubicBezTo>
                    <a:pt x="10182" y="5120"/>
                    <a:pt x="10183" y="5120"/>
                    <a:pt x="10184" y="5120"/>
                  </a:cubicBezTo>
                  <a:cubicBezTo>
                    <a:pt x="10317" y="5120"/>
                    <a:pt x="10433" y="5028"/>
                    <a:pt x="10466" y="4898"/>
                  </a:cubicBezTo>
                  <a:cubicBezTo>
                    <a:pt x="10509" y="4721"/>
                    <a:pt x="10774" y="3104"/>
                    <a:pt x="6426" y="1058"/>
                  </a:cubicBezTo>
                  <a:cubicBezTo>
                    <a:pt x="4724" y="257"/>
                    <a:pt x="3462" y="1"/>
                    <a:pt x="2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4370800" y="1379225"/>
              <a:ext cx="359900" cy="212375"/>
            </a:xfrm>
            <a:custGeom>
              <a:rect b="b" l="l" r="r" t="t"/>
              <a:pathLst>
                <a:path extrusionOk="0" h="8495" w="14396">
                  <a:moveTo>
                    <a:pt x="11594" y="1"/>
                  </a:moveTo>
                  <a:cubicBezTo>
                    <a:pt x="11334" y="1"/>
                    <a:pt x="11049" y="74"/>
                    <a:pt x="10738" y="235"/>
                  </a:cubicBezTo>
                  <a:lnTo>
                    <a:pt x="0" y="8495"/>
                  </a:lnTo>
                  <a:lnTo>
                    <a:pt x="14396" y="8495"/>
                  </a:lnTo>
                  <a:cubicBezTo>
                    <a:pt x="14396" y="8495"/>
                    <a:pt x="14396" y="1"/>
                    <a:pt x="115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4360775" y="1371875"/>
              <a:ext cx="377225" cy="227025"/>
            </a:xfrm>
            <a:custGeom>
              <a:rect b="b" l="l" r="r" t="t"/>
              <a:pathLst>
                <a:path extrusionOk="0" h="9081" w="15089">
                  <a:moveTo>
                    <a:pt x="11994" y="588"/>
                  </a:moveTo>
                  <a:cubicBezTo>
                    <a:pt x="12190" y="588"/>
                    <a:pt x="12372" y="640"/>
                    <a:pt x="12542" y="744"/>
                  </a:cubicBezTo>
                  <a:cubicBezTo>
                    <a:pt x="14073" y="1676"/>
                    <a:pt x="14467" y="6402"/>
                    <a:pt x="14501" y="8495"/>
                  </a:cubicBezTo>
                  <a:lnTo>
                    <a:pt x="1262" y="8495"/>
                  </a:lnTo>
                  <a:lnTo>
                    <a:pt x="11296" y="778"/>
                  </a:lnTo>
                  <a:cubicBezTo>
                    <a:pt x="11547" y="651"/>
                    <a:pt x="11779" y="588"/>
                    <a:pt x="11994" y="588"/>
                  </a:cubicBezTo>
                  <a:close/>
                  <a:moveTo>
                    <a:pt x="11996" y="0"/>
                  </a:moveTo>
                  <a:cubicBezTo>
                    <a:pt x="11682" y="0"/>
                    <a:pt x="11351" y="90"/>
                    <a:pt x="11004" y="269"/>
                  </a:cubicBezTo>
                  <a:cubicBezTo>
                    <a:pt x="10989" y="276"/>
                    <a:pt x="10974" y="285"/>
                    <a:pt x="10960" y="296"/>
                  </a:cubicBezTo>
                  <a:lnTo>
                    <a:pt x="222" y="8556"/>
                  </a:lnTo>
                  <a:cubicBezTo>
                    <a:pt x="0" y="8726"/>
                    <a:pt x="120" y="9081"/>
                    <a:pt x="400" y="9081"/>
                  </a:cubicBezTo>
                  <a:lnTo>
                    <a:pt x="14797" y="9081"/>
                  </a:lnTo>
                  <a:cubicBezTo>
                    <a:pt x="14797" y="9081"/>
                    <a:pt x="14798" y="9081"/>
                    <a:pt x="14799" y="9081"/>
                  </a:cubicBezTo>
                  <a:cubicBezTo>
                    <a:pt x="14959" y="9081"/>
                    <a:pt x="15089" y="8950"/>
                    <a:pt x="15089" y="8789"/>
                  </a:cubicBezTo>
                  <a:cubicBezTo>
                    <a:pt x="15089" y="8495"/>
                    <a:pt x="15063" y="1594"/>
                    <a:pt x="12847" y="244"/>
                  </a:cubicBezTo>
                  <a:cubicBezTo>
                    <a:pt x="12580" y="81"/>
                    <a:pt x="12296" y="0"/>
                    <a:pt x="119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4292850" y="2768775"/>
              <a:ext cx="157150" cy="113325"/>
            </a:xfrm>
            <a:custGeom>
              <a:rect b="b" l="l" r="r" t="t"/>
              <a:pathLst>
                <a:path extrusionOk="0" h="4533" w="6286">
                  <a:moveTo>
                    <a:pt x="5952" y="0"/>
                  </a:moveTo>
                  <a:cubicBezTo>
                    <a:pt x="5911" y="0"/>
                    <a:pt x="5870" y="9"/>
                    <a:pt x="5830" y="27"/>
                  </a:cubicBezTo>
                  <a:cubicBezTo>
                    <a:pt x="3533" y="1011"/>
                    <a:pt x="1627" y="2365"/>
                    <a:pt x="166" y="4047"/>
                  </a:cubicBezTo>
                  <a:cubicBezTo>
                    <a:pt x="0" y="4237"/>
                    <a:pt x="136" y="4532"/>
                    <a:pt x="387" y="4532"/>
                  </a:cubicBezTo>
                  <a:cubicBezTo>
                    <a:pt x="473" y="4532"/>
                    <a:pt x="553" y="4496"/>
                    <a:pt x="609" y="4431"/>
                  </a:cubicBezTo>
                  <a:cubicBezTo>
                    <a:pt x="2010" y="2815"/>
                    <a:pt x="3845" y="1515"/>
                    <a:pt x="6061" y="565"/>
                  </a:cubicBezTo>
                  <a:cubicBezTo>
                    <a:pt x="6214" y="503"/>
                    <a:pt x="6286" y="329"/>
                    <a:pt x="6221" y="178"/>
                  </a:cubicBezTo>
                  <a:cubicBezTo>
                    <a:pt x="6173" y="67"/>
                    <a:pt x="6065" y="0"/>
                    <a:pt x="59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4245575" y="2913000"/>
              <a:ext cx="32625" cy="48850"/>
            </a:xfrm>
            <a:custGeom>
              <a:rect b="b" l="l" r="r" t="t"/>
              <a:pathLst>
                <a:path extrusionOk="0" h="1954" w="1305">
                  <a:moveTo>
                    <a:pt x="970" y="1"/>
                  </a:moveTo>
                  <a:cubicBezTo>
                    <a:pt x="869" y="1"/>
                    <a:pt x="771" y="54"/>
                    <a:pt x="717" y="148"/>
                  </a:cubicBezTo>
                  <a:cubicBezTo>
                    <a:pt x="229" y="988"/>
                    <a:pt x="55" y="1551"/>
                    <a:pt x="48" y="1576"/>
                  </a:cubicBezTo>
                  <a:cubicBezTo>
                    <a:pt x="0" y="1730"/>
                    <a:pt x="87" y="1893"/>
                    <a:pt x="243" y="1941"/>
                  </a:cubicBezTo>
                  <a:cubicBezTo>
                    <a:pt x="270" y="1949"/>
                    <a:pt x="299" y="1953"/>
                    <a:pt x="328" y="1953"/>
                  </a:cubicBezTo>
                  <a:cubicBezTo>
                    <a:pt x="457" y="1953"/>
                    <a:pt x="570" y="1870"/>
                    <a:pt x="608" y="1747"/>
                  </a:cubicBezTo>
                  <a:cubicBezTo>
                    <a:pt x="609" y="1741"/>
                    <a:pt x="774" y="1218"/>
                    <a:pt x="1224" y="440"/>
                  </a:cubicBezTo>
                  <a:cubicBezTo>
                    <a:pt x="1305" y="300"/>
                    <a:pt x="1257" y="121"/>
                    <a:pt x="1116" y="40"/>
                  </a:cubicBezTo>
                  <a:cubicBezTo>
                    <a:pt x="1070" y="13"/>
                    <a:pt x="1020" y="1"/>
                    <a:pt x="9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4098475" y="3185000"/>
              <a:ext cx="58325" cy="55600"/>
            </a:xfrm>
            <a:custGeom>
              <a:rect b="b" l="l" r="r" t="t"/>
              <a:pathLst>
                <a:path extrusionOk="0" h="2224" w="2333">
                  <a:moveTo>
                    <a:pt x="328" y="1"/>
                  </a:moveTo>
                  <a:cubicBezTo>
                    <a:pt x="261" y="1"/>
                    <a:pt x="194" y="23"/>
                    <a:pt x="140" y="70"/>
                  </a:cubicBezTo>
                  <a:cubicBezTo>
                    <a:pt x="17" y="174"/>
                    <a:pt x="1" y="360"/>
                    <a:pt x="105" y="483"/>
                  </a:cubicBezTo>
                  <a:cubicBezTo>
                    <a:pt x="610" y="1078"/>
                    <a:pt x="1157" y="1634"/>
                    <a:pt x="1741" y="2150"/>
                  </a:cubicBezTo>
                  <a:cubicBezTo>
                    <a:pt x="1794" y="2197"/>
                    <a:pt x="1863" y="2223"/>
                    <a:pt x="1934" y="2223"/>
                  </a:cubicBezTo>
                  <a:cubicBezTo>
                    <a:pt x="1935" y="2223"/>
                    <a:pt x="1935" y="2223"/>
                    <a:pt x="1936" y="2223"/>
                  </a:cubicBezTo>
                  <a:cubicBezTo>
                    <a:pt x="2206" y="2223"/>
                    <a:pt x="2333" y="1887"/>
                    <a:pt x="2128" y="1710"/>
                  </a:cubicBezTo>
                  <a:cubicBezTo>
                    <a:pt x="1564" y="1213"/>
                    <a:pt x="1038" y="677"/>
                    <a:pt x="552" y="104"/>
                  </a:cubicBezTo>
                  <a:cubicBezTo>
                    <a:pt x="494" y="36"/>
                    <a:pt x="411" y="1"/>
                    <a:pt x="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4198225" y="3268875"/>
              <a:ext cx="255275" cy="66550"/>
            </a:xfrm>
            <a:custGeom>
              <a:rect b="b" l="l" r="r" t="t"/>
              <a:pathLst>
                <a:path extrusionOk="0" h="2662" w="10211">
                  <a:moveTo>
                    <a:pt x="337" y="0"/>
                  </a:moveTo>
                  <a:cubicBezTo>
                    <a:pt x="236" y="0"/>
                    <a:pt x="137" y="53"/>
                    <a:pt x="83" y="147"/>
                  </a:cubicBezTo>
                  <a:cubicBezTo>
                    <a:pt x="1" y="288"/>
                    <a:pt x="51" y="469"/>
                    <a:pt x="194" y="549"/>
                  </a:cubicBezTo>
                  <a:cubicBezTo>
                    <a:pt x="3280" y="2329"/>
                    <a:pt x="6336" y="2662"/>
                    <a:pt x="8184" y="2662"/>
                  </a:cubicBezTo>
                  <a:cubicBezTo>
                    <a:pt x="9216" y="2662"/>
                    <a:pt x="9872" y="2557"/>
                    <a:pt x="9943" y="2545"/>
                  </a:cubicBezTo>
                  <a:cubicBezTo>
                    <a:pt x="10103" y="2518"/>
                    <a:pt x="10211" y="2368"/>
                    <a:pt x="10184" y="2208"/>
                  </a:cubicBezTo>
                  <a:cubicBezTo>
                    <a:pt x="10160" y="2065"/>
                    <a:pt x="10036" y="1963"/>
                    <a:pt x="9896" y="1963"/>
                  </a:cubicBezTo>
                  <a:cubicBezTo>
                    <a:pt x="9880" y="1963"/>
                    <a:pt x="9864" y="1964"/>
                    <a:pt x="9848" y="1967"/>
                  </a:cubicBezTo>
                  <a:cubicBezTo>
                    <a:pt x="9831" y="1970"/>
                    <a:pt x="9220" y="2066"/>
                    <a:pt x="8229" y="2066"/>
                  </a:cubicBezTo>
                  <a:cubicBezTo>
                    <a:pt x="6453" y="2066"/>
                    <a:pt x="3458" y="1756"/>
                    <a:pt x="487" y="42"/>
                  </a:cubicBezTo>
                  <a:cubicBezTo>
                    <a:pt x="440" y="14"/>
                    <a:pt x="388" y="0"/>
                    <a:pt x="3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3758625" y="1573875"/>
              <a:ext cx="2028525" cy="1486775"/>
            </a:xfrm>
            <a:custGeom>
              <a:rect b="b" l="l" r="r" t="t"/>
              <a:pathLst>
                <a:path extrusionOk="0" h="59471" w="81141">
                  <a:moveTo>
                    <a:pt x="13524" y="1"/>
                  </a:moveTo>
                  <a:cubicBezTo>
                    <a:pt x="6055" y="1"/>
                    <a:pt x="1" y="5782"/>
                    <a:pt x="1" y="12914"/>
                  </a:cubicBezTo>
                  <a:lnTo>
                    <a:pt x="1" y="38402"/>
                  </a:lnTo>
                  <a:cubicBezTo>
                    <a:pt x="1" y="44603"/>
                    <a:pt x="4578" y="49781"/>
                    <a:pt x="10682" y="51026"/>
                  </a:cubicBezTo>
                  <a:lnTo>
                    <a:pt x="7829" y="59471"/>
                  </a:lnTo>
                  <a:lnTo>
                    <a:pt x="21055" y="51315"/>
                  </a:lnTo>
                  <a:lnTo>
                    <a:pt x="67617" y="51315"/>
                  </a:lnTo>
                  <a:cubicBezTo>
                    <a:pt x="75086" y="51315"/>
                    <a:pt x="81140" y="45533"/>
                    <a:pt x="81140" y="38402"/>
                  </a:cubicBezTo>
                  <a:lnTo>
                    <a:pt x="81140" y="12914"/>
                  </a:lnTo>
                  <a:cubicBezTo>
                    <a:pt x="81140" y="5782"/>
                    <a:pt x="75086" y="1"/>
                    <a:pt x="6761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3743950" y="1559225"/>
              <a:ext cx="2057850" cy="1535225"/>
            </a:xfrm>
            <a:custGeom>
              <a:rect b="b" l="l" r="r" t="t"/>
              <a:pathLst>
                <a:path extrusionOk="0" h="61409" w="82314">
                  <a:moveTo>
                    <a:pt x="68204" y="1172"/>
                  </a:moveTo>
                  <a:cubicBezTo>
                    <a:pt x="75338" y="1172"/>
                    <a:pt x="81142" y="6702"/>
                    <a:pt x="81142" y="13500"/>
                  </a:cubicBezTo>
                  <a:lnTo>
                    <a:pt x="81142" y="38988"/>
                  </a:lnTo>
                  <a:cubicBezTo>
                    <a:pt x="81142" y="45784"/>
                    <a:pt x="75337" y="51314"/>
                    <a:pt x="68204" y="51314"/>
                  </a:cubicBezTo>
                  <a:lnTo>
                    <a:pt x="21475" y="51314"/>
                  </a:lnTo>
                  <a:lnTo>
                    <a:pt x="9492" y="58705"/>
                  </a:lnTo>
                  <a:lnTo>
                    <a:pt x="9492" y="58705"/>
                  </a:lnTo>
                  <a:lnTo>
                    <a:pt x="12036" y="51172"/>
                  </a:lnTo>
                  <a:lnTo>
                    <a:pt x="11386" y="51039"/>
                  </a:lnTo>
                  <a:cubicBezTo>
                    <a:pt x="5469" y="49830"/>
                    <a:pt x="1173" y="44761"/>
                    <a:pt x="1173" y="38988"/>
                  </a:cubicBezTo>
                  <a:lnTo>
                    <a:pt x="1173" y="13500"/>
                  </a:lnTo>
                  <a:cubicBezTo>
                    <a:pt x="1173" y="6702"/>
                    <a:pt x="6976" y="1172"/>
                    <a:pt x="14111" y="1172"/>
                  </a:cubicBezTo>
                  <a:close/>
                  <a:moveTo>
                    <a:pt x="14111" y="0"/>
                  </a:moveTo>
                  <a:cubicBezTo>
                    <a:pt x="6331" y="0"/>
                    <a:pt x="1" y="6057"/>
                    <a:pt x="1" y="13500"/>
                  </a:cubicBezTo>
                  <a:lnTo>
                    <a:pt x="1" y="38988"/>
                  </a:lnTo>
                  <a:cubicBezTo>
                    <a:pt x="1" y="45103"/>
                    <a:pt x="4381" y="50493"/>
                    <a:pt x="10506" y="52040"/>
                  </a:cubicBezTo>
                  <a:lnTo>
                    <a:pt x="7341" y="61409"/>
                  </a:lnTo>
                  <a:lnTo>
                    <a:pt x="7341" y="61409"/>
                  </a:lnTo>
                  <a:lnTo>
                    <a:pt x="21808" y="52488"/>
                  </a:lnTo>
                  <a:lnTo>
                    <a:pt x="68204" y="52488"/>
                  </a:lnTo>
                  <a:cubicBezTo>
                    <a:pt x="75984" y="52488"/>
                    <a:pt x="82314" y="46431"/>
                    <a:pt x="82314" y="38988"/>
                  </a:cubicBezTo>
                  <a:lnTo>
                    <a:pt x="82314" y="13500"/>
                  </a:lnTo>
                  <a:cubicBezTo>
                    <a:pt x="82314" y="6056"/>
                    <a:pt x="75984" y="0"/>
                    <a:pt x="68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3963675" y="1987825"/>
              <a:ext cx="1550575" cy="30275"/>
            </a:xfrm>
            <a:custGeom>
              <a:rect b="b" l="l" r="r" t="t"/>
              <a:pathLst>
                <a:path extrusionOk="0" h="1211" w="62023">
                  <a:moveTo>
                    <a:pt x="606" y="1"/>
                  </a:moveTo>
                  <a:cubicBezTo>
                    <a:pt x="272" y="1"/>
                    <a:pt x="1" y="272"/>
                    <a:pt x="1" y="606"/>
                  </a:cubicBezTo>
                  <a:cubicBezTo>
                    <a:pt x="1" y="939"/>
                    <a:pt x="272" y="1211"/>
                    <a:pt x="606" y="1211"/>
                  </a:cubicBezTo>
                  <a:lnTo>
                    <a:pt x="61418" y="1211"/>
                  </a:lnTo>
                  <a:cubicBezTo>
                    <a:pt x="61753" y="1211"/>
                    <a:pt x="62023" y="939"/>
                    <a:pt x="62023" y="606"/>
                  </a:cubicBezTo>
                  <a:cubicBezTo>
                    <a:pt x="62023" y="272"/>
                    <a:pt x="61753" y="1"/>
                    <a:pt x="61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3963675" y="2144325"/>
              <a:ext cx="1550575" cy="30275"/>
            </a:xfrm>
            <a:custGeom>
              <a:rect b="b" l="l" r="r" t="t"/>
              <a:pathLst>
                <a:path extrusionOk="0" h="1211" w="62023">
                  <a:moveTo>
                    <a:pt x="606" y="0"/>
                  </a:moveTo>
                  <a:cubicBezTo>
                    <a:pt x="272" y="0"/>
                    <a:pt x="1" y="270"/>
                    <a:pt x="1" y="605"/>
                  </a:cubicBezTo>
                  <a:cubicBezTo>
                    <a:pt x="1" y="939"/>
                    <a:pt x="272" y="1210"/>
                    <a:pt x="606" y="1210"/>
                  </a:cubicBezTo>
                  <a:lnTo>
                    <a:pt x="61418" y="1210"/>
                  </a:lnTo>
                  <a:cubicBezTo>
                    <a:pt x="61753" y="1210"/>
                    <a:pt x="62023" y="939"/>
                    <a:pt x="62023" y="605"/>
                  </a:cubicBezTo>
                  <a:cubicBezTo>
                    <a:pt x="62023" y="270"/>
                    <a:pt x="61753" y="0"/>
                    <a:pt x="61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3963675" y="2300800"/>
              <a:ext cx="1550575" cy="30275"/>
            </a:xfrm>
            <a:custGeom>
              <a:rect b="b" l="l" r="r" t="t"/>
              <a:pathLst>
                <a:path extrusionOk="0" h="1211" w="62023">
                  <a:moveTo>
                    <a:pt x="606" y="0"/>
                  </a:moveTo>
                  <a:cubicBezTo>
                    <a:pt x="272" y="0"/>
                    <a:pt x="1" y="270"/>
                    <a:pt x="1" y="605"/>
                  </a:cubicBezTo>
                  <a:cubicBezTo>
                    <a:pt x="1" y="939"/>
                    <a:pt x="272" y="1210"/>
                    <a:pt x="606" y="1210"/>
                  </a:cubicBezTo>
                  <a:lnTo>
                    <a:pt x="61418" y="1210"/>
                  </a:lnTo>
                  <a:cubicBezTo>
                    <a:pt x="61753" y="1210"/>
                    <a:pt x="62023" y="939"/>
                    <a:pt x="62023" y="605"/>
                  </a:cubicBezTo>
                  <a:cubicBezTo>
                    <a:pt x="62023" y="270"/>
                    <a:pt x="61753" y="0"/>
                    <a:pt x="61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3963675" y="2457275"/>
              <a:ext cx="1550575" cy="30275"/>
            </a:xfrm>
            <a:custGeom>
              <a:rect b="b" l="l" r="r" t="t"/>
              <a:pathLst>
                <a:path extrusionOk="0" h="1211" w="62023">
                  <a:moveTo>
                    <a:pt x="606" y="0"/>
                  </a:moveTo>
                  <a:cubicBezTo>
                    <a:pt x="272" y="0"/>
                    <a:pt x="1" y="270"/>
                    <a:pt x="1" y="605"/>
                  </a:cubicBezTo>
                  <a:cubicBezTo>
                    <a:pt x="1" y="939"/>
                    <a:pt x="272" y="1210"/>
                    <a:pt x="606" y="1210"/>
                  </a:cubicBezTo>
                  <a:lnTo>
                    <a:pt x="61418" y="1210"/>
                  </a:lnTo>
                  <a:cubicBezTo>
                    <a:pt x="61753" y="1210"/>
                    <a:pt x="62023" y="939"/>
                    <a:pt x="62023" y="605"/>
                  </a:cubicBezTo>
                  <a:cubicBezTo>
                    <a:pt x="62023" y="270"/>
                    <a:pt x="61753" y="0"/>
                    <a:pt x="61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5586250" y="1772325"/>
              <a:ext cx="377175" cy="360175"/>
            </a:xfrm>
            <a:custGeom>
              <a:rect b="b" l="l" r="r" t="t"/>
              <a:pathLst>
                <a:path extrusionOk="0" h="14407" w="15087">
                  <a:moveTo>
                    <a:pt x="7543" y="1"/>
                  </a:moveTo>
                  <a:cubicBezTo>
                    <a:pt x="5543" y="1"/>
                    <a:pt x="3624" y="759"/>
                    <a:pt x="2210" y="2111"/>
                  </a:cubicBezTo>
                  <a:cubicBezTo>
                    <a:pt x="795" y="3462"/>
                    <a:pt x="1" y="5294"/>
                    <a:pt x="1" y="7204"/>
                  </a:cubicBezTo>
                  <a:cubicBezTo>
                    <a:pt x="1" y="9114"/>
                    <a:pt x="795" y="10946"/>
                    <a:pt x="2210" y="12297"/>
                  </a:cubicBezTo>
                  <a:cubicBezTo>
                    <a:pt x="3624" y="13647"/>
                    <a:pt x="5543" y="14406"/>
                    <a:pt x="7543" y="14406"/>
                  </a:cubicBezTo>
                  <a:cubicBezTo>
                    <a:pt x="9544" y="14406"/>
                    <a:pt x="11463" y="13647"/>
                    <a:pt x="12877" y="12297"/>
                  </a:cubicBezTo>
                  <a:cubicBezTo>
                    <a:pt x="14292" y="10946"/>
                    <a:pt x="15086" y="9114"/>
                    <a:pt x="15086" y="7204"/>
                  </a:cubicBezTo>
                  <a:cubicBezTo>
                    <a:pt x="15086" y="5294"/>
                    <a:pt x="14292" y="3462"/>
                    <a:pt x="12877" y="2111"/>
                  </a:cubicBezTo>
                  <a:cubicBezTo>
                    <a:pt x="11463" y="759"/>
                    <a:pt x="9544" y="1"/>
                    <a:pt x="7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5684425" y="1826600"/>
              <a:ext cx="136100" cy="266175"/>
            </a:xfrm>
            <a:custGeom>
              <a:rect b="b" l="l" r="r" t="t"/>
              <a:pathLst>
                <a:path extrusionOk="0" h="10647" w="5444">
                  <a:moveTo>
                    <a:pt x="4122" y="1"/>
                  </a:moveTo>
                  <a:cubicBezTo>
                    <a:pt x="3883" y="1"/>
                    <a:pt x="3563" y="122"/>
                    <a:pt x="3163" y="366"/>
                  </a:cubicBezTo>
                  <a:lnTo>
                    <a:pt x="620" y="1704"/>
                  </a:lnTo>
                  <a:cubicBezTo>
                    <a:pt x="396" y="1851"/>
                    <a:pt x="237" y="1990"/>
                    <a:pt x="143" y="2121"/>
                  </a:cubicBezTo>
                  <a:cubicBezTo>
                    <a:pt x="48" y="2253"/>
                    <a:pt x="0" y="2411"/>
                    <a:pt x="0" y="2596"/>
                  </a:cubicBezTo>
                  <a:cubicBezTo>
                    <a:pt x="0" y="2850"/>
                    <a:pt x="89" y="3072"/>
                    <a:pt x="265" y="3262"/>
                  </a:cubicBezTo>
                  <a:cubicBezTo>
                    <a:pt x="440" y="3452"/>
                    <a:pt x="658" y="3547"/>
                    <a:pt x="919" y="3547"/>
                  </a:cubicBezTo>
                  <a:cubicBezTo>
                    <a:pt x="1073" y="3547"/>
                    <a:pt x="1228" y="3506"/>
                    <a:pt x="1386" y="3423"/>
                  </a:cubicBezTo>
                  <a:lnTo>
                    <a:pt x="2710" y="2684"/>
                  </a:lnTo>
                  <a:lnTo>
                    <a:pt x="2710" y="8518"/>
                  </a:lnTo>
                  <a:cubicBezTo>
                    <a:pt x="2710" y="9235"/>
                    <a:pt x="2819" y="9768"/>
                    <a:pt x="3036" y="10120"/>
                  </a:cubicBezTo>
                  <a:cubicBezTo>
                    <a:pt x="3253" y="10471"/>
                    <a:pt x="3596" y="10646"/>
                    <a:pt x="4066" y="10646"/>
                  </a:cubicBezTo>
                  <a:cubicBezTo>
                    <a:pt x="4985" y="10646"/>
                    <a:pt x="5444" y="10005"/>
                    <a:pt x="5444" y="8723"/>
                  </a:cubicBezTo>
                  <a:lnTo>
                    <a:pt x="5444" y="1967"/>
                  </a:lnTo>
                  <a:cubicBezTo>
                    <a:pt x="5444" y="656"/>
                    <a:pt x="5007" y="1"/>
                    <a:pt x="4135" y="1"/>
                  </a:cubicBezTo>
                  <a:cubicBezTo>
                    <a:pt x="4131" y="1"/>
                    <a:pt x="4126" y="1"/>
                    <a:pt x="4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5039800" y="1336850"/>
              <a:ext cx="371700" cy="352075"/>
            </a:xfrm>
            <a:custGeom>
              <a:rect b="b" l="l" r="r" t="t"/>
              <a:pathLst>
                <a:path extrusionOk="0" h="14083" w="14868">
                  <a:moveTo>
                    <a:pt x="5791" y="0"/>
                  </a:moveTo>
                  <a:cubicBezTo>
                    <a:pt x="3646" y="0"/>
                    <a:pt x="1296" y="1408"/>
                    <a:pt x="0" y="2992"/>
                  </a:cubicBezTo>
                  <a:lnTo>
                    <a:pt x="472" y="5705"/>
                  </a:lnTo>
                  <a:cubicBezTo>
                    <a:pt x="472" y="5705"/>
                    <a:pt x="709" y="10425"/>
                    <a:pt x="4957" y="12667"/>
                  </a:cubicBezTo>
                  <a:cubicBezTo>
                    <a:pt x="6761" y="13620"/>
                    <a:pt x="8778" y="14083"/>
                    <a:pt x="10511" y="14083"/>
                  </a:cubicBezTo>
                  <a:cubicBezTo>
                    <a:pt x="12858" y="14083"/>
                    <a:pt x="14682" y="13234"/>
                    <a:pt x="14750" y="11605"/>
                  </a:cubicBezTo>
                  <a:cubicBezTo>
                    <a:pt x="14868" y="8774"/>
                    <a:pt x="11564" y="5824"/>
                    <a:pt x="9322" y="2047"/>
                  </a:cubicBezTo>
                  <a:cubicBezTo>
                    <a:pt x="8448" y="575"/>
                    <a:pt x="7161" y="0"/>
                    <a:pt x="5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5031575" y="1329525"/>
              <a:ext cx="386375" cy="366750"/>
            </a:xfrm>
            <a:custGeom>
              <a:rect b="b" l="l" r="r" t="t"/>
              <a:pathLst>
                <a:path extrusionOk="0" h="14670" w="15455">
                  <a:moveTo>
                    <a:pt x="6114" y="0"/>
                  </a:moveTo>
                  <a:cubicBezTo>
                    <a:pt x="3827" y="0"/>
                    <a:pt x="1397" y="1519"/>
                    <a:pt x="102" y="3100"/>
                  </a:cubicBezTo>
                  <a:cubicBezTo>
                    <a:pt x="0" y="3225"/>
                    <a:pt x="19" y="3409"/>
                    <a:pt x="143" y="3512"/>
                  </a:cubicBezTo>
                  <a:cubicBezTo>
                    <a:pt x="198" y="3556"/>
                    <a:pt x="264" y="3578"/>
                    <a:pt x="329" y="3578"/>
                  </a:cubicBezTo>
                  <a:cubicBezTo>
                    <a:pt x="414" y="3578"/>
                    <a:pt x="498" y="3541"/>
                    <a:pt x="556" y="3470"/>
                  </a:cubicBezTo>
                  <a:cubicBezTo>
                    <a:pt x="1761" y="1999"/>
                    <a:pt x="4013" y="587"/>
                    <a:pt x="6111" y="587"/>
                  </a:cubicBezTo>
                  <a:cubicBezTo>
                    <a:pt x="6224" y="587"/>
                    <a:pt x="6338" y="591"/>
                    <a:pt x="6450" y="599"/>
                  </a:cubicBezTo>
                  <a:cubicBezTo>
                    <a:pt x="7719" y="694"/>
                    <a:pt x="8710" y="1330"/>
                    <a:pt x="9399" y="2490"/>
                  </a:cubicBezTo>
                  <a:cubicBezTo>
                    <a:pt x="10157" y="3766"/>
                    <a:pt x="11019" y="4928"/>
                    <a:pt x="11853" y="6053"/>
                  </a:cubicBezTo>
                  <a:cubicBezTo>
                    <a:pt x="13467" y="8227"/>
                    <a:pt x="14861" y="10105"/>
                    <a:pt x="14787" y="11886"/>
                  </a:cubicBezTo>
                  <a:cubicBezTo>
                    <a:pt x="14759" y="12543"/>
                    <a:pt x="14403" y="13071"/>
                    <a:pt x="13729" y="13459"/>
                  </a:cubicBezTo>
                  <a:cubicBezTo>
                    <a:pt x="13002" y="13877"/>
                    <a:pt x="11996" y="14078"/>
                    <a:pt x="10871" y="14078"/>
                  </a:cubicBezTo>
                  <a:cubicBezTo>
                    <a:pt x="9140" y="14078"/>
                    <a:pt x="7128" y="13601"/>
                    <a:pt x="5422" y="12701"/>
                  </a:cubicBezTo>
                  <a:cubicBezTo>
                    <a:pt x="1378" y="10567"/>
                    <a:pt x="1096" y="6029"/>
                    <a:pt x="1093" y="5984"/>
                  </a:cubicBezTo>
                  <a:cubicBezTo>
                    <a:pt x="1086" y="5830"/>
                    <a:pt x="973" y="5705"/>
                    <a:pt x="811" y="5705"/>
                  </a:cubicBezTo>
                  <a:cubicBezTo>
                    <a:pt x="803" y="5705"/>
                    <a:pt x="795" y="5705"/>
                    <a:pt x="787" y="5706"/>
                  </a:cubicBezTo>
                  <a:cubicBezTo>
                    <a:pt x="625" y="5715"/>
                    <a:pt x="501" y="5852"/>
                    <a:pt x="509" y="6014"/>
                  </a:cubicBezTo>
                  <a:cubicBezTo>
                    <a:pt x="519" y="6213"/>
                    <a:pt x="803" y="10926"/>
                    <a:pt x="5148" y="13219"/>
                  </a:cubicBezTo>
                  <a:cubicBezTo>
                    <a:pt x="6950" y="14170"/>
                    <a:pt x="9033" y="14669"/>
                    <a:pt x="10853" y="14669"/>
                  </a:cubicBezTo>
                  <a:cubicBezTo>
                    <a:pt x="12087" y="14669"/>
                    <a:pt x="13199" y="14439"/>
                    <a:pt x="14021" y="13968"/>
                  </a:cubicBezTo>
                  <a:cubicBezTo>
                    <a:pt x="14869" y="13480"/>
                    <a:pt x="15337" y="12769"/>
                    <a:pt x="15372" y="11911"/>
                  </a:cubicBezTo>
                  <a:cubicBezTo>
                    <a:pt x="15454" y="9923"/>
                    <a:pt x="14004" y="7968"/>
                    <a:pt x="12325" y="5704"/>
                  </a:cubicBezTo>
                  <a:cubicBezTo>
                    <a:pt x="11499" y="4592"/>
                    <a:pt x="10646" y="3442"/>
                    <a:pt x="9903" y="2192"/>
                  </a:cubicBezTo>
                  <a:cubicBezTo>
                    <a:pt x="9122" y="876"/>
                    <a:pt x="7943" y="124"/>
                    <a:pt x="6495" y="15"/>
                  </a:cubicBezTo>
                  <a:cubicBezTo>
                    <a:pt x="6368" y="5"/>
                    <a:pt x="6241" y="0"/>
                    <a:pt x="6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5225650" y="1519400"/>
              <a:ext cx="184350" cy="149675"/>
            </a:xfrm>
            <a:custGeom>
              <a:rect b="b" l="l" r="r" t="t"/>
              <a:pathLst>
                <a:path extrusionOk="0" h="5987" w="7374">
                  <a:moveTo>
                    <a:pt x="5570" y="1"/>
                  </a:moveTo>
                  <a:cubicBezTo>
                    <a:pt x="4082" y="165"/>
                    <a:pt x="632" y="701"/>
                    <a:pt x="354" y="2180"/>
                  </a:cubicBezTo>
                  <a:cubicBezTo>
                    <a:pt x="0" y="4068"/>
                    <a:pt x="1298" y="5130"/>
                    <a:pt x="2478" y="5720"/>
                  </a:cubicBezTo>
                  <a:cubicBezTo>
                    <a:pt x="2827" y="5894"/>
                    <a:pt x="3280" y="5986"/>
                    <a:pt x="3777" y="5986"/>
                  </a:cubicBezTo>
                  <a:cubicBezTo>
                    <a:pt x="4962" y="5986"/>
                    <a:pt x="6402" y="5466"/>
                    <a:pt x="7316" y="4303"/>
                  </a:cubicBezTo>
                  <a:cubicBezTo>
                    <a:pt x="7374" y="2924"/>
                    <a:pt x="6617" y="1516"/>
                    <a:pt x="5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5219700" y="1512100"/>
              <a:ext cx="197825" cy="164250"/>
            </a:xfrm>
            <a:custGeom>
              <a:rect b="b" l="l" r="r" t="t"/>
              <a:pathLst>
                <a:path extrusionOk="0" h="6570" w="7913">
                  <a:moveTo>
                    <a:pt x="5667" y="604"/>
                  </a:moveTo>
                  <a:cubicBezTo>
                    <a:pt x="6484" y="1803"/>
                    <a:pt x="7278" y="3181"/>
                    <a:pt x="7264" y="4488"/>
                  </a:cubicBezTo>
                  <a:cubicBezTo>
                    <a:pt x="6389" y="5548"/>
                    <a:pt x="5084" y="5989"/>
                    <a:pt x="4031" y="5989"/>
                  </a:cubicBezTo>
                  <a:cubicBezTo>
                    <a:pt x="3569" y="5989"/>
                    <a:pt x="3155" y="5904"/>
                    <a:pt x="2847" y="5750"/>
                  </a:cubicBezTo>
                  <a:cubicBezTo>
                    <a:pt x="1287" y="4970"/>
                    <a:pt x="626" y="3885"/>
                    <a:pt x="881" y="2525"/>
                  </a:cubicBezTo>
                  <a:cubicBezTo>
                    <a:pt x="1042" y="1665"/>
                    <a:pt x="2871" y="933"/>
                    <a:pt x="5667" y="604"/>
                  </a:cubicBezTo>
                  <a:close/>
                  <a:moveTo>
                    <a:pt x="5808" y="0"/>
                  </a:moveTo>
                  <a:cubicBezTo>
                    <a:pt x="5798" y="0"/>
                    <a:pt x="5787" y="1"/>
                    <a:pt x="5777" y="2"/>
                  </a:cubicBezTo>
                  <a:cubicBezTo>
                    <a:pt x="3863" y="213"/>
                    <a:pt x="607" y="806"/>
                    <a:pt x="305" y="2417"/>
                  </a:cubicBezTo>
                  <a:cubicBezTo>
                    <a:pt x="1" y="4042"/>
                    <a:pt x="790" y="5375"/>
                    <a:pt x="2585" y="6274"/>
                  </a:cubicBezTo>
                  <a:cubicBezTo>
                    <a:pt x="2980" y="6471"/>
                    <a:pt x="3471" y="6570"/>
                    <a:pt x="4001" y="6570"/>
                  </a:cubicBezTo>
                  <a:cubicBezTo>
                    <a:pt x="5303" y="6570"/>
                    <a:pt x="6844" y="5973"/>
                    <a:pt x="7785" y="4777"/>
                  </a:cubicBezTo>
                  <a:cubicBezTo>
                    <a:pt x="7823" y="4728"/>
                    <a:pt x="7845" y="4670"/>
                    <a:pt x="7847" y="4607"/>
                  </a:cubicBezTo>
                  <a:cubicBezTo>
                    <a:pt x="7913" y="3051"/>
                    <a:pt x="7022" y="1534"/>
                    <a:pt x="6049" y="127"/>
                  </a:cubicBezTo>
                  <a:cubicBezTo>
                    <a:pt x="5994" y="47"/>
                    <a:pt x="5904" y="0"/>
                    <a:pt x="5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40"/>
            <p:cNvSpPr/>
            <p:nvPr/>
          </p:nvSpPr>
          <p:spPr>
            <a:xfrm>
              <a:off x="4818575" y="1336850"/>
              <a:ext cx="371675" cy="352075"/>
            </a:xfrm>
            <a:custGeom>
              <a:rect b="b" l="l" r="r" t="t"/>
              <a:pathLst>
                <a:path extrusionOk="0" h="14083" w="14867">
                  <a:moveTo>
                    <a:pt x="5790" y="0"/>
                  </a:moveTo>
                  <a:cubicBezTo>
                    <a:pt x="3645" y="0"/>
                    <a:pt x="1296" y="1408"/>
                    <a:pt x="0" y="2992"/>
                  </a:cubicBezTo>
                  <a:lnTo>
                    <a:pt x="471" y="5705"/>
                  </a:lnTo>
                  <a:cubicBezTo>
                    <a:pt x="471" y="5705"/>
                    <a:pt x="708" y="10425"/>
                    <a:pt x="4956" y="12667"/>
                  </a:cubicBezTo>
                  <a:cubicBezTo>
                    <a:pt x="6760" y="13620"/>
                    <a:pt x="8778" y="14083"/>
                    <a:pt x="10510" y="14083"/>
                  </a:cubicBezTo>
                  <a:cubicBezTo>
                    <a:pt x="12857" y="14083"/>
                    <a:pt x="14681" y="13234"/>
                    <a:pt x="14749" y="11605"/>
                  </a:cubicBezTo>
                  <a:cubicBezTo>
                    <a:pt x="14867" y="8774"/>
                    <a:pt x="11563" y="5824"/>
                    <a:pt x="9321" y="2047"/>
                  </a:cubicBezTo>
                  <a:cubicBezTo>
                    <a:pt x="8447" y="575"/>
                    <a:pt x="7160" y="0"/>
                    <a:pt x="5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40"/>
            <p:cNvSpPr/>
            <p:nvPr/>
          </p:nvSpPr>
          <p:spPr>
            <a:xfrm>
              <a:off x="4810350" y="1329550"/>
              <a:ext cx="386350" cy="366725"/>
            </a:xfrm>
            <a:custGeom>
              <a:rect b="b" l="l" r="r" t="t"/>
              <a:pathLst>
                <a:path extrusionOk="0" h="14669" w="15454">
                  <a:moveTo>
                    <a:pt x="6121" y="0"/>
                  </a:moveTo>
                  <a:cubicBezTo>
                    <a:pt x="3834" y="0"/>
                    <a:pt x="1397" y="1516"/>
                    <a:pt x="103" y="3099"/>
                  </a:cubicBezTo>
                  <a:cubicBezTo>
                    <a:pt x="0" y="3224"/>
                    <a:pt x="18" y="3408"/>
                    <a:pt x="144" y="3511"/>
                  </a:cubicBezTo>
                  <a:cubicBezTo>
                    <a:pt x="198" y="3555"/>
                    <a:pt x="264" y="3577"/>
                    <a:pt x="329" y="3577"/>
                  </a:cubicBezTo>
                  <a:cubicBezTo>
                    <a:pt x="414" y="3577"/>
                    <a:pt x="498" y="3540"/>
                    <a:pt x="556" y="3469"/>
                  </a:cubicBezTo>
                  <a:cubicBezTo>
                    <a:pt x="1762" y="1995"/>
                    <a:pt x="4019" y="586"/>
                    <a:pt x="6117" y="586"/>
                  </a:cubicBezTo>
                  <a:cubicBezTo>
                    <a:pt x="6228" y="586"/>
                    <a:pt x="6339" y="590"/>
                    <a:pt x="6449" y="598"/>
                  </a:cubicBezTo>
                  <a:cubicBezTo>
                    <a:pt x="7718" y="693"/>
                    <a:pt x="8710" y="1329"/>
                    <a:pt x="9399" y="2489"/>
                  </a:cubicBezTo>
                  <a:cubicBezTo>
                    <a:pt x="10156" y="3765"/>
                    <a:pt x="11019" y="4927"/>
                    <a:pt x="11852" y="6052"/>
                  </a:cubicBezTo>
                  <a:cubicBezTo>
                    <a:pt x="13466" y="8226"/>
                    <a:pt x="14860" y="10104"/>
                    <a:pt x="14786" y="11885"/>
                  </a:cubicBezTo>
                  <a:cubicBezTo>
                    <a:pt x="14759" y="12542"/>
                    <a:pt x="14402" y="13070"/>
                    <a:pt x="13729" y="13458"/>
                  </a:cubicBezTo>
                  <a:cubicBezTo>
                    <a:pt x="13002" y="13876"/>
                    <a:pt x="11996" y="14078"/>
                    <a:pt x="10871" y="14078"/>
                  </a:cubicBezTo>
                  <a:cubicBezTo>
                    <a:pt x="9140" y="14078"/>
                    <a:pt x="7127" y="13600"/>
                    <a:pt x="5421" y="12700"/>
                  </a:cubicBezTo>
                  <a:cubicBezTo>
                    <a:pt x="1378" y="10566"/>
                    <a:pt x="1096" y="6028"/>
                    <a:pt x="1094" y="5983"/>
                  </a:cubicBezTo>
                  <a:cubicBezTo>
                    <a:pt x="1086" y="5829"/>
                    <a:pt x="980" y="5704"/>
                    <a:pt x="812" y="5704"/>
                  </a:cubicBezTo>
                  <a:cubicBezTo>
                    <a:pt x="804" y="5704"/>
                    <a:pt x="796" y="5704"/>
                    <a:pt x="787" y="5705"/>
                  </a:cubicBezTo>
                  <a:cubicBezTo>
                    <a:pt x="625" y="5714"/>
                    <a:pt x="500" y="5851"/>
                    <a:pt x="509" y="6013"/>
                  </a:cubicBezTo>
                  <a:cubicBezTo>
                    <a:pt x="518" y="6212"/>
                    <a:pt x="803" y="10925"/>
                    <a:pt x="5148" y="13218"/>
                  </a:cubicBezTo>
                  <a:cubicBezTo>
                    <a:pt x="6950" y="14169"/>
                    <a:pt x="9034" y="14668"/>
                    <a:pt x="10852" y="14668"/>
                  </a:cubicBezTo>
                  <a:cubicBezTo>
                    <a:pt x="12086" y="14668"/>
                    <a:pt x="13199" y="14438"/>
                    <a:pt x="14021" y="13967"/>
                  </a:cubicBezTo>
                  <a:cubicBezTo>
                    <a:pt x="14869" y="13479"/>
                    <a:pt x="15336" y="12768"/>
                    <a:pt x="15371" y="11910"/>
                  </a:cubicBezTo>
                  <a:cubicBezTo>
                    <a:pt x="15454" y="9922"/>
                    <a:pt x="14004" y="7967"/>
                    <a:pt x="12324" y="5703"/>
                  </a:cubicBezTo>
                  <a:cubicBezTo>
                    <a:pt x="11498" y="4591"/>
                    <a:pt x="10645" y="3441"/>
                    <a:pt x="9902" y="2191"/>
                  </a:cubicBezTo>
                  <a:cubicBezTo>
                    <a:pt x="9121" y="875"/>
                    <a:pt x="7942" y="123"/>
                    <a:pt x="6494" y="14"/>
                  </a:cubicBezTo>
                  <a:cubicBezTo>
                    <a:pt x="6370" y="5"/>
                    <a:pt x="6246" y="0"/>
                    <a:pt x="6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5004400" y="1519400"/>
              <a:ext cx="184350" cy="149675"/>
            </a:xfrm>
            <a:custGeom>
              <a:rect b="b" l="l" r="r" t="t"/>
              <a:pathLst>
                <a:path extrusionOk="0" h="5987" w="7374">
                  <a:moveTo>
                    <a:pt x="5570" y="1"/>
                  </a:moveTo>
                  <a:cubicBezTo>
                    <a:pt x="4082" y="165"/>
                    <a:pt x="632" y="701"/>
                    <a:pt x="355" y="2180"/>
                  </a:cubicBezTo>
                  <a:cubicBezTo>
                    <a:pt x="0" y="4068"/>
                    <a:pt x="1299" y="5130"/>
                    <a:pt x="2478" y="5720"/>
                  </a:cubicBezTo>
                  <a:cubicBezTo>
                    <a:pt x="2827" y="5894"/>
                    <a:pt x="3280" y="5986"/>
                    <a:pt x="3778" y="5986"/>
                  </a:cubicBezTo>
                  <a:cubicBezTo>
                    <a:pt x="4962" y="5986"/>
                    <a:pt x="6402" y="5466"/>
                    <a:pt x="7316" y="4303"/>
                  </a:cubicBezTo>
                  <a:cubicBezTo>
                    <a:pt x="7374" y="2924"/>
                    <a:pt x="6618" y="1516"/>
                    <a:pt x="5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4998425" y="1512100"/>
              <a:ext cx="197800" cy="164250"/>
            </a:xfrm>
            <a:custGeom>
              <a:rect b="b" l="l" r="r" t="t"/>
              <a:pathLst>
                <a:path extrusionOk="0" h="6570" w="7912">
                  <a:moveTo>
                    <a:pt x="5668" y="604"/>
                  </a:moveTo>
                  <a:cubicBezTo>
                    <a:pt x="6485" y="1803"/>
                    <a:pt x="7279" y="3182"/>
                    <a:pt x="7265" y="4488"/>
                  </a:cubicBezTo>
                  <a:cubicBezTo>
                    <a:pt x="6396" y="5539"/>
                    <a:pt x="5063" y="5978"/>
                    <a:pt x="4003" y="5978"/>
                  </a:cubicBezTo>
                  <a:cubicBezTo>
                    <a:pt x="3549" y="5978"/>
                    <a:pt x="3145" y="5898"/>
                    <a:pt x="2848" y="5750"/>
                  </a:cubicBezTo>
                  <a:cubicBezTo>
                    <a:pt x="1288" y="4970"/>
                    <a:pt x="627" y="3885"/>
                    <a:pt x="882" y="2525"/>
                  </a:cubicBezTo>
                  <a:cubicBezTo>
                    <a:pt x="1043" y="1665"/>
                    <a:pt x="2871" y="933"/>
                    <a:pt x="5668" y="604"/>
                  </a:cubicBezTo>
                  <a:close/>
                  <a:moveTo>
                    <a:pt x="5809" y="0"/>
                  </a:moveTo>
                  <a:cubicBezTo>
                    <a:pt x="5799" y="0"/>
                    <a:pt x="5789" y="1"/>
                    <a:pt x="5778" y="2"/>
                  </a:cubicBezTo>
                  <a:cubicBezTo>
                    <a:pt x="3864" y="213"/>
                    <a:pt x="607" y="806"/>
                    <a:pt x="306" y="2417"/>
                  </a:cubicBezTo>
                  <a:cubicBezTo>
                    <a:pt x="1" y="4042"/>
                    <a:pt x="789" y="5375"/>
                    <a:pt x="2586" y="6274"/>
                  </a:cubicBezTo>
                  <a:cubicBezTo>
                    <a:pt x="2981" y="6471"/>
                    <a:pt x="3471" y="6570"/>
                    <a:pt x="4002" y="6570"/>
                  </a:cubicBezTo>
                  <a:cubicBezTo>
                    <a:pt x="5304" y="6570"/>
                    <a:pt x="6846" y="5973"/>
                    <a:pt x="7786" y="4777"/>
                  </a:cubicBezTo>
                  <a:cubicBezTo>
                    <a:pt x="7824" y="4728"/>
                    <a:pt x="7845" y="4670"/>
                    <a:pt x="7848" y="4607"/>
                  </a:cubicBezTo>
                  <a:cubicBezTo>
                    <a:pt x="7912" y="3051"/>
                    <a:pt x="7023" y="1534"/>
                    <a:pt x="6051" y="127"/>
                  </a:cubicBezTo>
                  <a:cubicBezTo>
                    <a:pt x="5995" y="47"/>
                    <a:pt x="5905" y="0"/>
                    <a:pt x="58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4612675" y="1336850"/>
              <a:ext cx="371725" cy="352075"/>
            </a:xfrm>
            <a:custGeom>
              <a:rect b="b" l="l" r="r" t="t"/>
              <a:pathLst>
                <a:path extrusionOk="0" h="14083" w="14869">
                  <a:moveTo>
                    <a:pt x="5791" y="0"/>
                  </a:moveTo>
                  <a:cubicBezTo>
                    <a:pt x="3646" y="0"/>
                    <a:pt x="1296" y="1408"/>
                    <a:pt x="1" y="2992"/>
                  </a:cubicBezTo>
                  <a:lnTo>
                    <a:pt x="473" y="5705"/>
                  </a:lnTo>
                  <a:cubicBezTo>
                    <a:pt x="473" y="5705"/>
                    <a:pt x="708" y="10425"/>
                    <a:pt x="4956" y="12667"/>
                  </a:cubicBezTo>
                  <a:cubicBezTo>
                    <a:pt x="6761" y="13620"/>
                    <a:pt x="8778" y="14083"/>
                    <a:pt x="10511" y="14083"/>
                  </a:cubicBezTo>
                  <a:cubicBezTo>
                    <a:pt x="12857" y="14083"/>
                    <a:pt x="14682" y="13234"/>
                    <a:pt x="14749" y="11605"/>
                  </a:cubicBezTo>
                  <a:cubicBezTo>
                    <a:pt x="14868" y="8774"/>
                    <a:pt x="11564" y="5824"/>
                    <a:pt x="9322" y="2047"/>
                  </a:cubicBezTo>
                  <a:cubicBezTo>
                    <a:pt x="8448" y="575"/>
                    <a:pt x="7161" y="0"/>
                    <a:pt x="57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4604450" y="1329525"/>
              <a:ext cx="386375" cy="366750"/>
            </a:xfrm>
            <a:custGeom>
              <a:rect b="b" l="l" r="r" t="t"/>
              <a:pathLst>
                <a:path extrusionOk="0" h="14670" w="15455">
                  <a:moveTo>
                    <a:pt x="6114" y="0"/>
                  </a:moveTo>
                  <a:cubicBezTo>
                    <a:pt x="3827" y="0"/>
                    <a:pt x="1396" y="1519"/>
                    <a:pt x="103" y="3100"/>
                  </a:cubicBezTo>
                  <a:cubicBezTo>
                    <a:pt x="1" y="3225"/>
                    <a:pt x="20" y="3409"/>
                    <a:pt x="144" y="3512"/>
                  </a:cubicBezTo>
                  <a:cubicBezTo>
                    <a:pt x="199" y="3556"/>
                    <a:pt x="264" y="3578"/>
                    <a:pt x="330" y="3578"/>
                  </a:cubicBezTo>
                  <a:cubicBezTo>
                    <a:pt x="414" y="3578"/>
                    <a:pt x="499" y="3541"/>
                    <a:pt x="556" y="3470"/>
                  </a:cubicBezTo>
                  <a:cubicBezTo>
                    <a:pt x="1760" y="1999"/>
                    <a:pt x="4012" y="587"/>
                    <a:pt x="6110" y="587"/>
                  </a:cubicBezTo>
                  <a:cubicBezTo>
                    <a:pt x="6224" y="587"/>
                    <a:pt x="6337" y="591"/>
                    <a:pt x="6450" y="599"/>
                  </a:cubicBezTo>
                  <a:cubicBezTo>
                    <a:pt x="7719" y="694"/>
                    <a:pt x="8711" y="1330"/>
                    <a:pt x="9400" y="2490"/>
                  </a:cubicBezTo>
                  <a:cubicBezTo>
                    <a:pt x="10156" y="3766"/>
                    <a:pt x="11020" y="4928"/>
                    <a:pt x="11854" y="6053"/>
                  </a:cubicBezTo>
                  <a:cubicBezTo>
                    <a:pt x="13466" y="8227"/>
                    <a:pt x="14861" y="10105"/>
                    <a:pt x="14786" y="11886"/>
                  </a:cubicBezTo>
                  <a:cubicBezTo>
                    <a:pt x="14760" y="12543"/>
                    <a:pt x="14404" y="13071"/>
                    <a:pt x="13730" y="13459"/>
                  </a:cubicBezTo>
                  <a:cubicBezTo>
                    <a:pt x="13003" y="13877"/>
                    <a:pt x="11997" y="14079"/>
                    <a:pt x="10872" y="14079"/>
                  </a:cubicBezTo>
                  <a:cubicBezTo>
                    <a:pt x="9141" y="14079"/>
                    <a:pt x="7128" y="13601"/>
                    <a:pt x="5423" y="12701"/>
                  </a:cubicBezTo>
                  <a:cubicBezTo>
                    <a:pt x="1379" y="10567"/>
                    <a:pt x="1096" y="6029"/>
                    <a:pt x="1094" y="5984"/>
                  </a:cubicBezTo>
                  <a:cubicBezTo>
                    <a:pt x="1087" y="5830"/>
                    <a:pt x="975" y="5705"/>
                    <a:pt x="812" y="5705"/>
                  </a:cubicBezTo>
                  <a:cubicBezTo>
                    <a:pt x="804" y="5705"/>
                    <a:pt x="796" y="5705"/>
                    <a:pt x="787" y="5706"/>
                  </a:cubicBezTo>
                  <a:cubicBezTo>
                    <a:pt x="625" y="5715"/>
                    <a:pt x="501" y="5852"/>
                    <a:pt x="510" y="6014"/>
                  </a:cubicBezTo>
                  <a:cubicBezTo>
                    <a:pt x="519" y="6213"/>
                    <a:pt x="803" y="10926"/>
                    <a:pt x="5149" y="13219"/>
                  </a:cubicBezTo>
                  <a:cubicBezTo>
                    <a:pt x="6952" y="14170"/>
                    <a:pt x="9034" y="14669"/>
                    <a:pt x="10853" y="14669"/>
                  </a:cubicBezTo>
                  <a:cubicBezTo>
                    <a:pt x="12087" y="14669"/>
                    <a:pt x="13200" y="14439"/>
                    <a:pt x="14022" y="13968"/>
                  </a:cubicBezTo>
                  <a:cubicBezTo>
                    <a:pt x="14870" y="13480"/>
                    <a:pt x="15336" y="12769"/>
                    <a:pt x="15372" y="11911"/>
                  </a:cubicBezTo>
                  <a:cubicBezTo>
                    <a:pt x="15454" y="9923"/>
                    <a:pt x="14004" y="7968"/>
                    <a:pt x="12324" y="5704"/>
                  </a:cubicBezTo>
                  <a:cubicBezTo>
                    <a:pt x="11498" y="4592"/>
                    <a:pt x="10645" y="3442"/>
                    <a:pt x="9903" y="2192"/>
                  </a:cubicBezTo>
                  <a:cubicBezTo>
                    <a:pt x="9122" y="876"/>
                    <a:pt x="7943" y="124"/>
                    <a:pt x="6494" y="15"/>
                  </a:cubicBezTo>
                  <a:cubicBezTo>
                    <a:pt x="6368" y="5"/>
                    <a:pt x="6241" y="0"/>
                    <a:pt x="6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0"/>
            <p:cNvSpPr/>
            <p:nvPr/>
          </p:nvSpPr>
          <p:spPr>
            <a:xfrm>
              <a:off x="4798500" y="1519400"/>
              <a:ext cx="184375" cy="149675"/>
            </a:xfrm>
            <a:custGeom>
              <a:rect b="b" l="l" r="r" t="t"/>
              <a:pathLst>
                <a:path extrusionOk="0" h="5987" w="7375">
                  <a:moveTo>
                    <a:pt x="5572" y="1"/>
                  </a:moveTo>
                  <a:cubicBezTo>
                    <a:pt x="4082" y="165"/>
                    <a:pt x="632" y="701"/>
                    <a:pt x="355" y="2180"/>
                  </a:cubicBezTo>
                  <a:cubicBezTo>
                    <a:pt x="1" y="4068"/>
                    <a:pt x="1300" y="5130"/>
                    <a:pt x="2479" y="5720"/>
                  </a:cubicBezTo>
                  <a:cubicBezTo>
                    <a:pt x="2828" y="5894"/>
                    <a:pt x="3281" y="5986"/>
                    <a:pt x="3778" y="5986"/>
                  </a:cubicBezTo>
                  <a:cubicBezTo>
                    <a:pt x="4963" y="5986"/>
                    <a:pt x="6403" y="5466"/>
                    <a:pt x="7316" y="4303"/>
                  </a:cubicBezTo>
                  <a:cubicBezTo>
                    <a:pt x="7374" y="2924"/>
                    <a:pt x="6619" y="1516"/>
                    <a:pt x="5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0"/>
            <p:cNvSpPr/>
            <p:nvPr/>
          </p:nvSpPr>
          <p:spPr>
            <a:xfrm>
              <a:off x="4792575" y="1512100"/>
              <a:ext cx="197800" cy="164250"/>
            </a:xfrm>
            <a:custGeom>
              <a:rect b="b" l="l" r="r" t="t"/>
              <a:pathLst>
                <a:path extrusionOk="0" h="6570" w="7912">
                  <a:moveTo>
                    <a:pt x="5667" y="604"/>
                  </a:moveTo>
                  <a:cubicBezTo>
                    <a:pt x="6483" y="1803"/>
                    <a:pt x="7278" y="3182"/>
                    <a:pt x="7263" y="4488"/>
                  </a:cubicBezTo>
                  <a:cubicBezTo>
                    <a:pt x="6389" y="5548"/>
                    <a:pt x="5084" y="5988"/>
                    <a:pt x="4030" y="5988"/>
                  </a:cubicBezTo>
                  <a:cubicBezTo>
                    <a:pt x="3569" y="5988"/>
                    <a:pt x="3155" y="5903"/>
                    <a:pt x="2847" y="5750"/>
                  </a:cubicBezTo>
                  <a:cubicBezTo>
                    <a:pt x="1287" y="4970"/>
                    <a:pt x="626" y="3885"/>
                    <a:pt x="880" y="2525"/>
                  </a:cubicBezTo>
                  <a:cubicBezTo>
                    <a:pt x="1041" y="1665"/>
                    <a:pt x="2869" y="933"/>
                    <a:pt x="5667" y="604"/>
                  </a:cubicBezTo>
                  <a:close/>
                  <a:moveTo>
                    <a:pt x="5807" y="0"/>
                  </a:moveTo>
                  <a:cubicBezTo>
                    <a:pt x="5797" y="0"/>
                    <a:pt x="5787" y="1"/>
                    <a:pt x="5777" y="2"/>
                  </a:cubicBezTo>
                  <a:cubicBezTo>
                    <a:pt x="3862" y="213"/>
                    <a:pt x="606" y="806"/>
                    <a:pt x="305" y="2417"/>
                  </a:cubicBezTo>
                  <a:cubicBezTo>
                    <a:pt x="0" y="4042"/>
                    <a:pt x="788" y="5375"/>
                    <a:pt x="2585" y="6274"/>
                  </a:cubicBezTo>
                  <a:cubicBezTo>
                    <a:pt x="2979" y="6471"/>
                    <a:pt x="3469" y="6570"/>
                    <a:pt x="4000" y="6570"/>
                  </a:cubicBezTo>
                  <a:cubicBezTo>
                    <a:pt x="5302" y="6570"/>
                    <a:pt x="6845" y="5973"/>
                    <a:pt x="7785" y="4777"/>
                  </a:cubicBezTo>
                  <a:cubicBezTo>
                    <a:pt x="7822" y="4728"/>
                    <a:pt x="7845" y="4670"/>
                    <a:pt x="7847" y="4607"/>
                  </a:cubicBezTo>
                  <a:cubicBezTo>
                    <a:pt x="7911" y="3051"/>
                    <a:pt x="7022" y="1534"/>
                    <a:pt x="6050" y="127"/>
                  </a:cubicBezTo>
                  <a:cubicBezTo>
                    <a:pt x="5995" y="47"/>
                    <a:pt x="5903" y="0"/>
                    <a:pt x="58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0"/>
            <p:cNvSpPr/>
            <p:nvPr/>
          </p:nvSpPr>
          <p:spPr>
            <a:xfrm>
              <a:off x="3787450" y="2756425"/>
              <a:ext cx="125475" cy="318075"/>
            </a:xfrm>
            <a:custGeom>
              <a:rect b="b" l="l" r="r" t="t"/>
              <a:pathLst>
                <a:path extrusionOk="0" h="12723" w="5019">
                  <a:moveTo>
                    <a:pt x="309" y="1"/>
                  </a:moveTo>
                  <a:cubicBezTo>
                    <a:pt x="302" y="1"/>
                    <a:pt x="294" y="1"/>
                    <a:pt x="287" y="2"/>
                  </a:cubicBezTo>
                  <a:cubicBezTo>
                    <a:pt x="125" y="9"/>
                    <a:pt x="1" y="145"/>
                    <a:pt x="8" y="307"/>
                  </a:cubicBezTo>
                  <a:cubicBezTo>
                    <a:pt x="21" y="607"/>
                    <a:pt x="388" y="7715"/>
                    <a:pt x="4409" y="12615"/>
                  </a:cubicBezTo>
                  <a:cubicBezTo>
                    <a:pt x="4464" y="12683"/>
                    <a:pt x="4546" y="12723"/>
                    <a:pt x="4634" y="12723"/>
                  </a:cubicBezTo>
                  <a:cubicBezTo>
                    <a:pt x="4882" y="12723"/>
                    <a:pt x="5019" y="12435"/>
                    <a:pt x="4861" y="12244"/>
                  </a:cubicBezTo>
                  <a:cubicBezTo>
                    <a:pt x="967" y="7497"/>
                    <a:pt x="595" y="353"/>
                    <a:pt x="592" y="281"/>
                  </a:cubicBezTo>
                  <a:cubicBezTo>
                    <a:pt x="586" y="127"/>
                    <a:pt x="460" y="1"/>
                    <a:pt x="3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0"/>
            <p:cNvSpPr/>
            <p:nvPr/>
          </p:nvSpPr>
          <p:spPr>
            <a:xfrm>
              <a:off x="3393850" y="3454500"/>
              <a:ext cx="109975" cy="133725"/>
            </a:xfrm>
            <a:custGeom>
              <a:rect b="b" l="l" r="r" t="t"/>
              <a:pathLst>
                <a:path extrusionOk="0" h="5349" w="4399">
                  <a:moveTo>
                    <a:pt x="2199" y="1"/>
                  </a:moveTo>
                  <a:cubicBezTo>
                    <a:pt x="985" y="1"/>
                    <a:pt x="1" y="1199"/>
                    <a:pt x="1" y="2675"/>
                  </a:cubicBezTo>
                  <a:cubicBezTo>
                    <a:pt x="1" y="4152"/>
                    <a:pt x="985" y="5349"/>
                    <a:pt x="2199" y="5349"/>
                  </a:cubicBezTo>
                  <a:cubicBezTo>
                    <a:pt x="3414" y="5349"/>
                    <a:pt x="4398" y="4152"/>
                    <a:pt x="4398" y="2675"/>
                  </a:cubicBezTo>
                  <a:cubicBezTo>
                    <a:pt x="4398" y="1199"/>
                    <a:pt x="3414" y="1"/>
                    <a:pt x="2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0"/>
            <p:cNvSpPr/>
            <p:nvPr/>
          </p:nvSpPr>
          <p:spPr>
            <a:xfrm>
              <a:off x="3249875" y="3530375"/>
              <a:ext cx="124575" cy="148375"/>
            </a:xfrm>
            <a:custGeom>
              <a:rect b="b" l="l" r="r" t="t"/>
              <a:pathLst>
                <a:path extrusionOk="0" h="5935" w="4983">
                  <a:moveTo>
                    <a:pt x="2492" y="586"/>
                  </a:moveTo>
                  <a:lnTo>
                    <a:pt x="2492" y="587"/>
                  </a:lnTo>
                  <a:cubicBezTo>
                    <a:pt x="3543" y="587"/>
                    <a:pt x="4397" y="1655"/>
                    <a:pt x="4397" y="2967"/>
                  </a:cubicBezTo>
                  <a:cubicBezTo>
                    <a:pt x="4397" y="4280"/>
                    <a:pt x="3543" y="5348"/>
                    <a:pt x="2492" y="5348"/>
                  </a:cubicBezTo>
                  <a:cubicBezTo>
                    <a:pt x="1441" y="5348"/>
                    <a:pt x="586" y="4280"/>
                    <a:pt x="586" y="2967"/>
                  </a:cubicBezTo>
                  <a:cubicBezTo>
                    <a:pt x="586" y="1655"/>
                    <a:pt x="1441" y="586"/>
                    <a:pt x="2492" y="586"/>
                  </a:cubicBezTo>
                  <a:close/>
                  <a:moveTo>
                    <a:pt x="2492" y="0"/>
                  </a:moveTo>
                  <a:cubicBezTo>
                    <a:pt x="1119" y="0"/>
                    <a:pt x="1" y="1332"/>
                    <a:pt x="1" y="2967"/>
                  </a:cubicBezTo>
                  <a:cubicBezTo>
                    <a:pt x="1" y="4604"/>
                    <a:pt x="1119" y="5935"/>
                    <a:pt x="2492" y="5935"/>
                  </a:cubicBezTo>
                  <a:cubicBezTo>
                    <a:pt x="3866" y="5935"/>
                    <a:pt x="4983" y="4604"/>
                    <a:pt x="4983" y="2967"/>
                  </a:cubicBezTo>
                  <a:cubicBezTo>
                    <a:pt x="4983" y="1332"/>
                    <a:pt x="3866" y="0"/>
                    <a:pt x="2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2" name="Google Shape;742;p40"/>
          <p:cNvSpPr txBox="1"/>
          <p:nvPr/>
        </p:nvSpPr>
        <p:spPr>
          <a:xfrm>
            <a:off x="390125" y="1132950"/>
            <a:ext cx="58071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➢ Folosirea unor adrese pe care și alți utilizatori din afara rețelei noastre locale să o poată accesa.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➢ </a:t>
            </a: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Crearea de certificate semnate de un CA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➢ </a:t>
            </a: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 Implementarea de aplicații care să suporte schimbul de mesaje între mai multe conexiuni, aplicațiile EchoClient și Server prezentate în proiect, suportă schimbul de mesaje doar într-o singură sesiune.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➢ </a:t>
            </a: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Pentru ultimele aplicații de test în care am folosit HTTPS, ar putea fi îmbunătățite prin afișarea unor paginii HTML.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41"/>
          <p:cNvSpPr txBox="1"/>
          <p:nvPr/>
        </p:nvSpPr>
        <p:spPr>
          <a:xfrm>
            <a:off x="1008300" y="1389600"/>
            <a:ext cx="72282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Comfortaa"/>
                <a:ea typeface="Comfortaa"/>
                <a:cs typeface="Comfortaa"/>
                <a:sym typeface="Comfortaa"/>
              </a:rPr>
              <a:t>Vă mulțumesc pentru atenție!</a:t>
            </a:r>
            <a:endParaRPr b="1" sz="270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748" name="Google Shape;748;p41"/>
          <p:cNvGrpSpPr/>
          <p:nvPr/>
        </p:nvGrpSpPr>
        <p:grpSpPr>
          <a:xfrm>
            <a:off x="6472375" y="2749586"/>
            <a:ext cx="2671614" cy="2372158"/>
            <a:chOff x="5906263" y="1914018"/>
            <a:chExt cx="3526417" cy="3305683"/>
          </a:xfrm>
        </p:grpSpPr>
        <p:sp>
          <p:nvSpPr>
            <p:cNvPr id="749" name="Google Shape;749;p41"/>
            <p:cNvSpPr/>
            <p:nvPr/>
          </p:nvSpPr>
          <p:spPr>
            <a:xfrm>
              <a:off x="7913703" y="4201404"/>
              <a:ext cx="1452695" cy="1018297"/>
            </a:xfrm>
            <a:custGeom>
              <a:rect b="b" l="l" r="r" t="t"/>
              <a:pathLst>
                <a:path extrusionOk="0" h="57596" w="82166">
                  <a:moveTo>
                    <a:pt x="30743" y="0"/>
                  </a:moveTo>
                  <a:lnTo>
                    <a:pt x="26015" y="1773"/>
                  </a:lnTo>
                  <a:cubicBezTo>
                    <a:pt x="26015" y="1773"/>
                    <a:pt x="38809" y="17350"/>
                    <a:pt x="50793" y="31679"/>
                  </a:cubicBezTo>
                  <a:cubicBezTo>
                    <a:pt x="48987" y="31838"/>
                    <a:pt x="47177" y="31941"/>
                    <a:pt x="45406" y="31941"/>
                  </a:cubicBezTo>
                  <a:cubicBezTo>
                    <a:pt x="42293" y="31941"/>
                    <a:pt x="39300" y="31624"/>
                    <a:pt x="36656" y="30742"/>
                  </a:cubicBezTo>
                  <a:cubicBezTo>
                    <a:pt x="24241" y="26603"/>
                    <a:pt x="14190" y="17736"/>
                    <a:pt x="14190" y="17736"/>
                  </a:cubicBezTo>
                  <a:lnTo>
                    <a:pt x="14190" y="17736"/>
                  </a:lnTo>
                  <a:cubicBezTo>
                    <a:pt x="1" y="18918"/>
                    <a:pt x="21284" y="41975"/>
                    <a:pt x="29561" y="48479"/>
                  </a:cubicBezTo>
                  <a:cubicBezTo>
                    <a:pt x="37757" y="54918"/>
                    <a:pt x="44046" y="57596"/>
                    <a:pt x="49730" y="57596"/>
                  </a:cubicBezTo>
                  <a:cubicBezTo>
                    <a:pt x="55542" y="57596"/>
                    <a:pt x="60722" y="54797"/>
                    <a:pt x="66662" y="50359"/>
                  </a:cubicBezTo>
                  <a:cubicBezTo>
                    <a:pt x="68778" y="52771"/>
                    <a:pt x="70303" y="54432"/>
                    <a:pt x="70945" y="54982"/>
                  </a:cubicBezTo>
                  <a:cubicBezTo>
                    <a:pt x="70987" y="55017"/>
                    <a:pt x="71028" y="55052"/>
                    <a:pt x="71070" y="55087"/>
                  </a:cubicBezTo>
                  <a:cubicBezTo>
                    <a:pt x="72181" y="56010"/>
                    <a:pt x="73360" y="56403"/>
                    <a:pt x="74484" y="56403"/>
                  </a:cubicBezTo>
                  <a:cubicBezTo>
                    <a:pt x="78714" y="56403"/>
                    <a:pt x="82165" y="50837"/>
                    <a:pt x="78299" y="47015"/>
                  </a:cubicBezTo>
                  <a:lnTo>
                    <a:pt x="74280" y="43041"/>
                  </a:lnTo>
                  <a:cubicBezTo>
                    <a:pt x="77629" y="38193"/>
                    <a:pt x="76186" y="34620"/>
                    <a:pt x="73311" y="31334"/>
                  </a:cubicBezTo>
                  <a:cubicBezTo>
                    <a:pt x="72333" y="30216"/>
                    <a:pt x="70462" y="29825"/>
                    <a:pt x="68013" y="29825"/>
                  </a:cubicBezTo>
                  <a:cubicBezTo>
                    <a:pt x="66125" y="29825"/>
                    <a:pt x="63893" y="30057"/>
                    <a:pt x="61461" y="30368"/>
                  </a:cubicBezTo>
                  <a:lnTo>
                    <a:pt x="307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1"/>
            <p:cNvSpPr/>
            <p:nvPr/>
          </p:nvSpPr>
          <p:spPr>
            <a:xfrm>
              <a:off x="5906263" y="1956875"/>
              <a:ext cx="2881239" cy="2667664"/>
            </a:xfrm>
            <a:custGeom>
              <a:rect b="b" l="l" r="r" t="t"/>
              <a:pathLst>
                <a:path extrusionOk="0" h="150886" w="162966">
                  <a:moveTo>
                    <a:pt x="91496" y="1"/>
                  </a:moveTo>
                  <a:cubicBezTo>
                    <a:pt x="91131" y="1"/>
                    <a:pt x="90769" y="47"/>
                    <a:pt x="90421" y="145"/>
                  </a:cubicBezTo>
                  <a:lnTo>
                    <a:pt x="2597" y="24864"/>
                  </a:lnTo>
                  <a:cubicBezTo>
                    <a:pt x="750" y="25384"/>
                    <a:pt x="1" y="27153"/>
                    <a:pt x="925" y="28815"/>
                  </a:cubicBezTo>
                  <a:lnTo>
                    <a:pt x="67528" y="148674"/>
                  </a:lnTo>
                  <a:cubicBezTo>
                    <a:pt x="68278" y="150022"/>
                    <a:pt x="69897" y="150886"/>
                    <a:pt x="71469" y="150886"/>
                  </a:cubicBezTo>
                  <a:cubicBezTo>
                    <a:pt x="71834" y="150886"/>
                    <a:pt x="72197" y="150839"/>
                    <a:pt x="72545" y="150741"/>
                  </a:cubicBezTo>
                  <a:lnTo>
                    <a:pt x="160369" y="126022"/>
                  </a:lnTo>
                  <a:cubicBezTo>
                    <a:pt x="162216" y="125502"/>
                    <a:pt x="162965" y="123734"/>
                    <a:pt x="162041" y="122072"/>
                  </a:cubicBezTo>
                  <a:lnTo>
                    <a:pt x="95438" y="2212"/>
                  </a:lnTo>
                  <a:cubicBezTo>
                    <a:pt x="94688" y="863"/>
                    <a:pt x="93068" y="1"/>
                    <a:pt x="91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1"/>
            <p:cNvSpPr/>
            <p:nvPr/>
          </p:nvSpPr>
          <p:spPr>
            <a:xfrm>
              <a:off x="5907995" y="1951677"/>
              <a:ext cx="2877756" cy="2678078"/>
            </a:xfrm>
            <a:custGeom>
              <a:rect b="b" l="l" r="r" t="t"/>
              <a:pathLst>
                <a:path extrusionOk="0" h="151475" w="162769">
                  <a:moveTo>
                    <a:pt x="91392" y="589"/>
                  </a:moveTo>
                  <a:cubicBezTo>
                    <a:pt x="91396" y="589"/>
                    <a:pt x="91401" y="589"/>
                    <a:pt x="91405" y="589"/>
                  </a:cubicBezTo>
                  <a:cubicBezTo>
                    <a:pt x="92871" y="589"/>
                    <a:pt x="94384" y="1394"/>
                    <a:pt x="95080" y="2650"/>
                  </a:cubicBezTo>
                  <a:lnTo>
                    <a:pt x="161685" y="122510"/>
                  </a:lnTo>
                  <a:cubicBezTo>
                    <a:pt x="162083" y="123227"/>
                    <a:pt x="162152" y="123984"/>
                    <a:pt x="161879" y="124642"/>
                  </a:cubicBezTo>
                  <a:cubicBezTo>
                    <a:pt x="161601" y="125310"/>
                    <a:pt x="161000" y="125803"/>
                    <a:pt x="160190" y="126031"/>
                  </a:cubicBezTo>
                  <a:lnTo>
                    <a:pt x="72367" y="150751"/>
                  </a:lnTo>
                  <a:cubicBezTo>
                    <a:pt x="72043" y="150842"/>
                    <a:pt x="71705" y="150885"/>
                    <a:pt x="71365" y="150885"/>
                  </a:cubicBezTo>
                  <a:cubicBezTo>
                    <a:pt x="69900" y="150885"/>
                    <a:pt x="68386" y="150081"/>
                    <a:pt x="67688" y="148826"/>
                  </a:cubicBezTo>
                  <a:lnTo>
                    <a:pt x="1085" y="28964"/>
                  </a:lnTo>
                  <a:cubicBezTo>
                    <a:pt x="687" y="28247"/>
                    <a:pt x="616" y="27490"/>
                    <a:pt x="891" y="26833"/>
                  </a:cubicBezTo>
                  <a:cubicBezTo>
                    <a:pt x="1169" y="26164"/>
                    <a:pt x="1768" y="25671"/>
                    <a:pt x="2579" y="25443"/>
                  </a:cubicBezTo>
                  <a:lnTo>
                    <a:pt x="90403" y="723"/>
                  </a:lnTo>
                  <a:cubicBezTo>
                    <a:pt x="90725" y="634"/>
                    <a:pt x="91058" y="589"/>
                    <a:pt x="91392" y="589"/>
                  </a:cubicBezTo>
                  <a:close/>
                  <a:moveTo>
                    <a:pt x="91389" y="0"/>
                  </a:moveTo>
                  <a:cubicBezTo>
                    <a:pt x="91000" y="0"/>
                    <a:pt x="90614" y="50"/>
                    <a:pt x="90243" y="154"/>
                  </a:cubicBezTo>
                  <a:lnTo>
                    <a:pt x="2419" y="24874"/>
                  </a:lnTo>
                  <a:cubicBezTo>
                    <a:pt x="1431" y="25152"/>
                    <a:pt x="694" y="25767"/>
                    <a:pt x="344" y="26605"/>
                  </a:cubicBezTo>
                  <a:cubicBezTo>
                    <a:pt x="1" y="27433"/>
                    <a:pt x="80" y="28373"/>
                    <a:pt x="567" y="29251"/>
                  </a:cubicBezTo>
                  <a:lnTo>
                    <a:pt x="67172" y="149114"/>
                  </a:lnTo>
                  <a:cubicBezTo>
                    <a:pt x="67971" y="150551"/>
                    <a:pt x="69705" y="151475"/>
                    <a:pt x="71382" y="151475"/>
                  </a:cubicBezTo>
                  <a:cubicBezTo>
                    <a:pt x="71768" y="151475"/>
                    <a:pt x="72154" y="151423"/>
                    <a:pt x="72526" y="151320"/>
                  </a:cubicBezTo>
                  <a:lnTo>
                    <a:pt x="160350" y="126600"/>
                  </a:lnTo>
                  <a:cubicBezTo>
                    <a:pt x="161339" y="126323"/>
                    <a:pt x="162075" y="125708"/>
                    <a:pt x="162424" y="124869"/>
                  </a:cubicBezTo>
                  <a:cubicBezTo>
                    <a:pt x="162769" y="124042"/>
                    <a:pt x="162690" y="123101"/>
                    <a:pt x="162202" y="122223"/>
                  </a:cubicBezTo>
                  <a:lnTo>
                    <a:pt x="95598" y="2363"/>
                  </a:lnTo>
                  <a:cubicBezTo>
                    <a:pt x="94799" y="925"/>
                    <a:pt x="93066" y="0"/>
                    <a:pt x="91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1"/>
            <p:cNvSpPr/>
            <p:nvPr/>
          </p:nvSpPr>
          <p:spPr>
            <a:xfrm>
              <a:off x="6005854" y="2016916"/>
              <a:ext cx="2662360" cy="2512134"/>
            </a:xfrm>
            <a:custGeom>
              <a:rect b="b" l="l" r="r" t="t"/>
              <a:pathLst>
                <a:path extrusionOk="0" h="142089" w="150586">
                  <a:moveTo>
                    <a:pt x="84908" y="1"/>
                  </a:moveTo>
                  <a:lnTo>
                    <a:pt x="0" y="23900"/>
                  </a:lnTo>
                  <a:lnTo>
                    <a:pt x="65677" y="142089"/>
                  </a:lnTo>
                  <a:lnTo>
                    <a:pt x="150585" y="118190"/>
                  </a:lnTo>
                  <a:lnTo>
                    <a:pt x="84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1"/>
            <p:cNvSpPr/>
            <p:nvPr/>
          </p:nvSpPr>
          <p:spPr>
            <a:xfrm>
              <a:off x="5998093" y="2010781"/>
              <a:ext cx="2677884" cy="2524439"/>
            </a:xfrm>
            <a:custGeom>
              <a:rect b="b" l="l" r="r" t="t"/>
              <a:pathLst>
                <a:path extrusionOk="0" h="142785" w="151464">
                  <a:moveTo>
                    <a:pt x="85203" y="695"/>
                  </a:moveTo>
                  <a:lnTo>
                    <a:pt x="150583" y="118353"/>
                  </a:lnTo>
                  <a:lnTo>
                    <a:pt x="66261" y="142088"/>
                  </a:lnTo>
                  <a:lnTo>
                    <a:pt x="880" y="24430"/>
                  </a:lnTo>
                  <a:lnTo>
                    <a:pt x="85203" y="695"/>
                  </a:lnTo>
                  <a:close/>
                  <a:moveTo>
                    <a:pt x="85492" y="0"/>
                  </a:moveTo>
                  <a:lnTo>
                    <a:pt x="0" y="24064"/>
                  </a:lnTo>
                  <a:lnTo>
                    <a:pt x="65858" y="142579"/>
                  </a:lnTo>
                  <a:lnTo>
                    <a:pt x="65971" y="142785"/>
                  </a:lnTo>
                  <a:lnTo>
                    <a:pt x="151103" y="118823"/>
                  </a:lnTo>
                  <a:lnTo>
                    <a:pt x="151463" y="118721"/>
                  </a:lnTo>
                  <a:lnTo>
                    <a:pt x="85607" y="206"/>
                  </a:lnTo>
                  <a:lnTo>
                    <a:pt x="8549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1"/>
            <p:cNvSpPr/>
            <p:nvPr/>
          </p:nvSpPr>
          <p:spPr>
            <a:xfrm>
              <a:off x="7062393" y="2426650"/>
              <a:ext cx="116600" cy="32832"/>
            </a:xfrm>
            <a:custGeom>
              <a:rect b="b" l="l" r="r" t="t"/>
              <a:pathLst>
                <a:path extrusionOk="0" h="1857" w="6595">
                  <a:moveTo>
                    <a:pt x="1" y="1856"/>
                  </a:moveTo>
                  <a:lnTo>
                    <a:pt x="6594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41"/>
            <p:cNvSpPr/>
            <p:nvPr/>
          </p:nvSpPr>
          <p:spPr>
            <a:xfrm>
              <a:off x="7060944" y="2421717"/>
              <a:ext cx="119446" cy="42821"/>
            </a:xfrm>
            <a:custGeom>
              <a:rect b="b" l="l" r="r" t="t"/>
              <a:pathLst>
                <a:path extrusionOk="0" h="2422" w="6756">
                  <a:moveTo>
                    <a:pt x="6596" y="0"/>
                  </a:moveTo>
                  <a:lnTo>
                    <a:pt x="1" y="1852"/>
                  </a:lnTo>
                  <a:lnTo>
                    <a:pt x="161" y="2421"/>
                  </a:lnTo>
                  <a:lnTo>
                    <a:pt x="6755" y="569"/>
                  </a:lnTo>
                  <a:lnTo>
                    <a:pt x="6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41"/>
            <p:cNvSpPr/>
            <p:nvPr/>
          </p:nvSpPr>
          <p:spPr>
            <a:xfrm>
              <a:off x="6253958" y="2484853"/>
              <a:ext cx="718215" cy="202171"/>
            </a:xfrm>
            <a:custGeom>
              <a:rect b="b" l="l" r="r" t="t"/>
              <a:pathLst>
                <a:path extrusionOk="0" h="11435" w="40623">
                  <a:moveTo>
                    <a:pt x="0" y="11434"/>
                  </a:moveTo>
                  <a:lnTo>
                    <a:pt x="4062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1"/>
            <p:cNvSpPr/>
            <p:nvPr/>
          </p:nvSpPr>
          <p:spPr>
            <a:xfrm>
              <a:off x="6252473" y="2480061"/>
              <a:ext cx="721132" cy="211859"/>
            </a:xfrm>
            <a:custGeom>
              <a:rect b="b" l="l" r="r" t="t"/>
              <a:pathLst>
                <a:path extrusionOk="0" h="11983" w="40788">
                  <a:moveTo>
                    <a:pt x="40627" y="0"/>
                  </a:moveTo>
                  <a:lnTo>
                    <a:pt x="0" y="11413"/>
                  </a:lnTo>
                  <a:lnTo>
                    <a:pt x="160" y="11982"/>
                  </a:lnTo>
                  <a:lnTo>
                    <a:pt x="40787" y="570"/>
                  </a:lnTo>
                  <a:lnTo>
                    <a:pt x="406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1"/>
            <p:cNvSpPr/>
            <p:nvPr/>
          </p:nvSpPr>
          <p:spPr>
            <a:xfrm>
              <a:off x="6934532" y="2507819"/>
              <a:ext cx="289545" cy="81522"/>
            </a:xfrm>
            <a:custGeom>
              <a:rect b="b" l="l" r="r" t="t"/>
              <a:pathLst>
                <a:path extrusionOk="0" h="4611" w="16377">
                  <a:moveTo>
                    <a:pt x="1" y="4611"/>
                  </a:moveTo>
                  <a:lnTo>
                    <a:pt x="1637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1"/>
            <p:cNvSpPr/>
            <p:nvPr/>
          </p:nvSpPr>
          <p:spPr>
            <a:xfrm>
              <a:off x="6933064" y="2502922"/>
              <a:ext cx="292445" cy="91423"/>
            </a:xfrm>
            <a:custGeom>
              <a:rect b="b" l="l" r="r" t="t"/>
              <a:pathLst>
                <a:path extrusionOk="0" h="5171" w="16541">
                  <a:moveTo>
                    <a:pt x="16381" y="0"/>
                  </a:moveTo>
                  <a:lnTo>
                    <a:pt x="1" y="4602"/>
                  </a:lnTo>
                  <a:lnTo>
                    <a:pt x="161" y="5171"/>
                  </a:lnTo>
                  <a:lnTo>
                    <a:pt x="16540" y="570"/>
                  </a:lnTo>
                  <a:lnTo>
                    <a:pt x="16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1"/>
            <p:cNvSpPr/>
            <p:nvPr/>
          </p:nvSpPr>
          <p:spPr>
            <a:xfrm>
              <a:off x="6490817" y="2611548"/>
              <a:ext cx="364756" cy="102668"/>
            </a:xfrm>
            <a:custGeom>
              <a:rect b="b" l="l" r="r" t="t"/>
              <a:pathLst>
                <a:path extrusionOk="0" h="5807" w="20631">
                  <a:moveTo>
                    <a:pt x="1" y="5807"/>
                  </a:moveTo>
                  <a:lnTo>
                    <a:pt x="2063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1"/>
            <p:cNvSpPr/>
            <p:nvPr/>
          </p:nvSpPr>
          <p:spPr>
            <a:xfrm>
              <a:off x="6489367" y="2606650"/>
              <a:ext cx="367638" cy="112551"/>
            </a:xfrm>
            <a:custGeom>
              <a:rect b="b" l="l" r="r" t="t"/>
              <a:pathLst>
                <a:path extrusionOk="0" h="6366" w="20794">
                  <a:moveTo>
                    <a:pt x="20634" y="0"/>
                  </a:moveTo>
                  <a:lnTo>
                    <a:pt x="1" y="5797"/>
                  </a:lnTo>
                  <a:lnTo>
                    <a:pt x="161" y="6366"/>
                  </a:lnTo>
                  <a:lnTo>
                    <a:pt x="20793" y="570"/>
                  </a:lnTo>
                  <a:lnTo>
                    <a:pt x="206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1"/>
            <p:cNvSpPr/>
            <p:nvPr/>
          </p:nvSpPr>
          <p:spPr>
            <a:xfrm>
              <a:off x="6299059" y="2733257"/>
              <a:ext cx="124114" cy="34936"/>
            </a:xfrm>
            <a:custGeom>
              <a:rect b="b" l="l" r="r" t="t"/>
              <a:pathLst>
                <a:path extrusionOk="0" h="1976" w="7020">
                  <a:moveTo>
                    <a:pt x="0" y="1976"/>
                  </a:moveTo>
                  <a:lnTo>
                    <a:pt x="701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1"/>
            <p:cNvSpPr/>
            <p:nvPr/>
          </p:nvSpPr>
          <p:spPr>
            <a:xfrm>
              <a:off x="6297610" y="2728289"/>
              <a:ext cx="126942" cy="44960"/>
            </a:xfrm>
            <a:custGeom>
              <a:rect b="b" l="l" r="r" t="t"/>
              <a:pathLst>
                <a:path extrusionOk="0" h="2543" w="7180">
                  <a:moveTo>
                    <a:pt x="7019" y="1"/>
                  </a:moveTo>
                  <a:lnTo>
                    <a:pt x="0" y="1972"/>
                  </a:lnTo>
                  <a:lnTo>
                    <a:pt x="160" y="2543"/>
                  </a:lnTo>
                  <a:lnTo>
                    <a:pt x="7179" y="570"/>
                  </a:lnTo>
                  <a:lnTo>
                    <a:pt x="70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1"/>
            <p:cNvSpPr/>
            <p:nvPr/>
          </p:nvSpPr>
          <p:spPr>
            <a:xfrm>
              <a:off x="6705151" y="2588988"/>
              <a:ext cx="564027" cy="158784"/>
            </a:xfrm>
            <a:custGeom>
              <a:rect b="b" l="l" r="r" t="t"/>
              <a:pathLst>
                <a:path extrusionOk="0" h="8981" w="31902">
                  <a:moveTo>
                    <a:pt x="1" y="8980"/>
                  </a:moveTo>
                  <a:lnTo>
                    <a:pt x="31902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1"/>
            <p:cNvSpPr/>
            <p:nvPr/>
          </p:nvSpPr>
          <p:spPr>
            <a:xfrm>
              <a:off x="6703666" y="2584161"/>
              <a:ext cx="566962" cy="168543"/>
            </a:xfrm>
            <a:custGeom>
              <a:rect b="b" l="l" r="r" t="t"/>
              <a:pathLst>
                <a:path extrusionOk="0" h="9533" w="32068">
                  <a:moveTo>
                    <a:pt x="31908" y="0"/>
                  </a:moveTo>
                  <a:lnTo>
                    <a:pt x="0" y="8963"/>
                  </a:lnTo>
                  <a:lnTo>
                    <a:pt x="160" y="9533"/>
                  </a:lnTo>
                  <a:lnTo>
                    <a:pt x="32067" y="570"/>
                  </a:lnTo>
                  <a:lnTo>
                    <a:pt x="319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1"/>
            <p:cNvSpPr/>
            <p:nvPr/>
          </p:nvSpPr>
          <p:spPr>
            <a:xfrm>
              <a:off x="6344143" y="2782672"/>
              <a:ext cx="236930" cy="66707"/>
            </a:xfrm>
            <a:custGeom>
              <a:rect b="b" l="l" r="r" t="t"/>
              <a:pathLst>
                <a:path extrusionOk="0" h="3773" w="13401">
                  <a:moveTo>
                    <a:pt x="1" y="3772"/>
                  </a:moveTo>
                  <a:lnTo>
                    <a:pt x="1340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1"/>
            <p:cNvSpPr/>
            <p:nvPr/>
          </p:nvSpPr>
          <p:spPr>
            <a:xfrm>
              <a:off x="6342711" y="2777757"/>
              <a:ext cx="239741" cy="76625"/>
            </a:xfrm>
            <a:custGeom>
              <a:rect b="b" l="l" r="r" t="t"/>
              <a:pathLst>
                <a:path extrusionOk="0" h="4334" w="13560">
                  <a:moveTo>
                    <a:pt x="13400" y="0"/>
                  </a:moveTo>
                  <a:lnTo>
                    <a:pt x="0" y="3765"/>
                  </a:lnTo>
                  <a:lnTo>
                    <a:pt x="160" y="4334"/>
                  </a:lnTo>
                  <a:lnTo>
                    <a:pt x="13560" y="569"/>
                  </a:lnTo>
                  <a:lnTo>
                    <a:pt x="134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7362511" y="2333742"/>
              <a:ext cx="249536" cy="184349"/>
            </a:xfrm>
            <a:custGeom>
              <a:rect b="b" l="l" r="r" t="t"/>
              <a:pathLst>
                <a:path extrusionOk="0" h="10427" w="14114">
                  <a:moveTo>
                    <a:pt x="6072" y="0"/>
                  </a:moveTo>
                  <a:cubicBezTo>
                    <a:pt x="5468" y="0"/>
                    <a:pt x="4869" y="78"/>
                    <a:pt x="4293" y="240"/>
                  </a:cubicBezTo>
                  <a:cubicBezTo>
                    <a:pt x="1240" y="1100"/>
                    <a:pt x="1" y="4023"/>
                    <a:pt x="1528" y="6770"/>
                  </a:cubicBezTo>
                  <a:cubicBezTo>
                    <a:pt x="2766" y="8999"/>
                    <a:pt x="5444" y="10427"/>
                    <a:pt x="8041" y="10427"/>
                  </a:cubicBezTo>
                  <a:cubicBezTo>
                    <a:pt x="8645" y="10427"/>
                    <a:pt x="9245" y="10349"/>
                    <a:pt x="9821" y="10187"/>
                  </a:cubicBezTo>
                  <a:cubicBezTo>
                    <a:pt x="12876" y="9329"/>
                    <a:pt x="14113" y="6404"/>
                    <a:pt x="12587" y="3657"/>
                  </a:cubicBezTo>
                  <a:cubicBezTo>
                    <a:pt x="11348" y="1429"/>
                    <a:pt x="8670" y="0"/>
                    <a:pt x="6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1"/>
            <p:cNvSpPr/>
            <p:nvPr/>
          </p:nvSpPr>
          <p:spPr>
            <a:xfrm>
              <a:off x="7368947" y="2328544"/>
              <a:ext cx="236700" cy="194728"/>
            </a:xfrm>
            <a:custGeom>
              <a:rect b="b" l="l" r="r" t="t"/>
              <a:pathLst>
                <a:path extrusionOk="0" h="11014" w="13388">
                  <a:moveTo>
                    <a:pt x="5698" y="589"/>
                  </a:moveTo>
                  <a:cubicBezTo>
                    <a:pt x="5702" y="589"/>
                    <a:pt x="5707" y="589"/>
                    <a:pt x="5712" y="589"/>
                  </a:cubicBezTo>
                  <a:cubicBezTo>
                    <a:pt x="8205" y="589"/>
                    <a:pt x="10779" y="1960"/>
                    <a:pt x="11965" y="4095"/>
                  </a:cubicBezTo>
                  <a:cubicBezTo>
                    <a:pt x="12654" y="5333"/>
                    <a:pt x="12771" y="6646"/>
                    <a:pt x="12294" y="7788"/>
                  </a:cubicBezTo>
                  <a:cubicBezTo>
                    <a:pt x="11812" y="8948"/>
                    <a:pt x="10775" y="9803"/>
                    <a:pt x="9377" y="10197"/>
                  </a:cubicBezTo>
                  <a:cubicBezTo>
                    <a:pt x="8827" y="10351"/>
                    <a:pt x="8254" y="10425"/>
                    <a:pt x="7676" y="10425"/>
                  </a:cubicBezTo>
                  <a:cubicBezTo>
                    <a:pt x="5185" y="10425"/>
                    <a:pt x="2609" y="9056"/>
                    <a:pt x="1422" y="6921"/>
                  </a:cubicBezTo>
                  <a:cubicBezTo>
                    <a:pt x="734" y="5682"/>
                    <a:pt x="616" y="4369"/>
                    <a:pt x="1092" y="3227"/>
                  </a:cubicBezTo>
                  <a:cubicBezTo>
                    <a:pt x="1576" y="2067"/>
                    <a:pt x="2612" y="1212"/>
                    <a:pt x="4010" y="818"/>
                  </a:cubicBezTo>
                  <a:cubicBezTo>
                    <a:pt x="4560" y="666"/>
                    <a:pt x="5127" y="589"/>
                    <a:pt x="5698" y="589"/>
                  </a:cubicBezTo>
                  <a:close/>
                  <a:moveTo>
                    <a:pt x="5696" y="1"/>
                  </a:moveTo>
                  <a:cubicBezTo>
                    <a:pt x="5069" y="1"/>
                    <a:pt x="4447" y="81"/>
                    <a:pt x="3850" y="249"/>
                  </a:cubicBezTo>
                  <a:cubicBezTo>
                    <a:pt x="2275" y="692"/>
                    <a:pt x="1101" y="1669"/>
                    <a:pt x="547" y="3000"/>
                  </a:cubicBezTo>
                  <a:cubicBezTo>
                    <a:pt x="1" y="4313"/>
                    <a:pt x="128" y="5806"/>
                    <a:pt x="906" y="7208"/>
                  </a:cubicBezTo>
                  <a:cubicBezTo>
                    <a:pt x="2194" y="9526"/>
                    <a:pt x="4988" y="11014"/>
                    <a:pt x="7692" y="11014"/>
                  </a:cubicBezTo>
                  <a:cubicBezTo>
                    <a:pt x="7701" y="11014"/>
                    <a:pt x="7710" y="11014"/>
                    <a:pt x="7720" y="11014"/>
                  </a:cubicBezTo>
                  <a:cubicBezTo>
                    <a:pt x="8334" y="11014"/>
                    <a:pt x="8945" y="10931"/>
                    <a:pt x="9538" y="10766"/>
                  </a:cubicBezTo>
                  <a:cubicBezTo>
                    <a:pt x="11113" y="10323"/>
                    <a:pt x="12286" y="9346"/>
                    <a:pt x="12840" y="8016"/>
                  </a:cubicBezTo>
                  <a:cubicBezTo>
                    <a:pt x="13388" y="6703"/>
                    <a:pt x="13260" y="5208"/>
                    <a:pt x="12483" y="3808"/>
                  </a:cubicBezTo>
                  <a:cubicBezTo>
                    <a:pt x="11193" y="1489"/>
                    <a:pt x="8399" y="1"/>
                    <a:pt x="56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1"/>
            <p:cNvSpPr/>
            <p:nvPr/>
          </p:nvSpPr>
          <p:spPr>
            <a:xfrm>
              <a:off x="6455050" y="3016101"/>
              <a:ext cx="116582" cy="32832"/>
            </a:xfrm>
            <a:custGeom>
              <a:rect b="b" l="l" r="r" t="t"/>
              <a:pathLst>
                <a:path extrusionOk="0" h="1857" w="6594">
                  <a:moveTo>
                    <a:pt x="6594" y="1"/>
                  </a:moveTo>
                  <a:lnTo>
                    <a:pt x="0" y="185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1"/>
            <p:cNvSpPr/>
            <p:nvPr/>
          </p:nvSpPr>
          <p:spPr>
            <a:xfrm>
              <a:off x="6453600" y="3011133"/>
              <a:ext cx="119411" cy="42839"/>
            </a:xfrm>
            <a:custGeom>
              <a:rect b="b" l="l" r="r" t="t"/>
              <a:pathLst>
                <a:path extrusionOk="0" h="2423" w="6754">
                  <a:moveTo>
                    <a:pt x="6594" y="1"/>
                  </a:moveTo>
                  <a:lnTo>
                    <a:pt x="1" y="1853"/>
                  </a:lnTo>
                  <a:lnTo>
                    <a:pt x="160" y="2422"/>
                  </a:lnTo>
                  <a:lnTo>
                    <a:pt x="6754" y="570"/>
                  </a:lnTo>
                  <a:lnTo>
                    <a:pt x="65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6661853" y="2788542"/>
              <a:ext cx="718232" cy="202188"/>
            </a:xfrm>
            <a:custGeom>
              <a:rect b="b" l="l" r="r" t="t"/>
              <a:pathLst>
                <a:path extrusionOk="0" h="11436" w="40624">
                  <a:moveTo>
                    <a:pt x="40623" y="1"/>
                  </a:moveTo>
                  <a:lnTo>
                    <a:pt x="1" y="1143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1"/>
            <p:cNvSpPr/>
            <p:nvPr/>
          </p:nvSpPr>
          <p:spPr>
            <a:xfrm>
              <a:off x="6656407" y="2780869"/>
              <a:ext cx="719099" cy="211506"/>
            </a:xfrm>
            <a:custGeom>
              <a:rect b="b" l="l" r="r" t="t"/>
              <a:pathLst>
                <a:path extrusionOk="0" h="11963" w="40673">
                  <a:moveTo>
                    <a:pt x="40513" y="0"/>
                  </a:moveTo>
                  <a:lnTo>
                    <a:pt x="0" y="11395"/>
                  </a:lnTo>
                  <a:lnTo>
                    <a:pt x="160" y="11962"/>
                  </a:lnTo>
                  <a:lnTo>
                    <a:pt x="40673" y="568"/>
                  </a:lnTo>
                  <a:lnTo>
                    <a:pt x="405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6500169" y="3048579"/>
              <a:ext cx="289545" cy="81505"/>
            </a:xfrm>
            <a:custGeom>
              <a:rect b="b" l="l" r="r" t="t"/>
              <a:pathLst>
                <a:path extrusionOk="0" h="4610" w="16377">
                  <a:moveTo>
                    <a:pt x="16376" y="1"/>
                  </a:moveTo>
                  <a:lnTo>
                    <a:pt x="0" y="461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6498684" y="3043682"/>
              <a:ext cx="292427" cy="91423"/>
            </a:xfrm>
            <a:custGeom>
              <a:rect b="b" l="l" r="r" t="t"/>
              <a:pathLst>
                <a:path extrusionOk="0" h="5171" w="16540">
                  <a:moveTo>
                    <a:pt x="16380" y="1"/>
                  </a:moveTo>
                  <a:lnTo>
                    <a:pt x="0" y="4601"/>
                  </a:lnTo>
                  <a:lnTo>
                    <a:pt x="160" y="5170"/>
                  </a:lnTo>
                  <a:lnTo>
                    <a:pt x="16540" y="570"/>
                  </a:lnTo>
                  <a:lnTo>
                    <a:pt x="163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6868656" y="2923688"/>
              <a:ext cx="364756" cy="102703"/>
            </a:xfrm>
            <a:custGeom>
              <a:rect b="b" l="l" r="r" t="t"/>
              <a:pathLst>
                <a:path extrusionOk="0" h="5809" w="20631">
                  <a:moveTo>
                    <a:pt x="20630" y="0"/>
                  </a:moveTo>
                  <a:lnTo>
                    <a:pt x="0" y="5808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6867188" y="2918826"/>
              <a:ext cx="367620" cy="112551"/>
            </a:xfrm>
            <a:custGeom>
              <a:rect b="b" l="l" r="r" t="t"/>
              <a:pathLst>
                <a:path extrusionOk="0" h="6366" w="20793">
                  <a:moveTo>
                    <a:pt x="20633" y="1"/>
                  </a:moveTo>
                  <a:lnTo>
                    <a:pt x="0" y="5796"/>
                  </a:lnTo>
                  <a:lnTo>
                    <a:pt x="160" y="6365"/>
                  </a:lnTo>
                  <a:lnTo>
                    <a:pt x="20793" y="570"/>
                  </a:lnTo>
                  <a:lnTo>
                    <a:pt x="20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7301091" y="2869729"/>
              <a:ext cx="124078" cy="34936"/>
            </a:xfrm>
            <a:custGeom>
              <a:rect b="b" l="l" r="r" t="t"/>
              <a:pathLst>
                <a:path extrusionOk="0" h="1976" w="7018">
                  <a:moveTo>
                    <a:pt x="7018" y="0"/>
                  </a:moveTo>
                  <a:lnTo>
                    <a:pt x="0" y="197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1"/>
            <p:cNvSpPr/>
            <p:nvPr/>
          </p:nvSpPr>
          <p:spPr>
            <a:xfrm>
              <a:off x="7299659" y="2864672"/>
              <a:ext cx="126942" cy="45031"/>
            </a:xfrm>
            <a:custGeom>
              <a:rect b="b" l="l" r="r" t="t"/>
              <a:pathLst>
                <a:path extrusionOk="0" h="2547" w="7180">
                  <a:moveTo>
                    <a:pt x="7020" y="1"/>
                  </a:moveTo>
                  <a:lnTo>
                    <a:pt x="0" y="1977"/>
                  </a:lnTo>
                  <a:lnTo>
                    <a:pt x="160" y="2546"/>
                  </a:lnTo>
                  <a:lnTo>
                    <a:pt x="7179" y="571"/>
                  </a:lnTo>
                  <a:lnTo>
                    <a:pt x="70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6545271" y="3052504"/>
              <a:ext cx="564045" cy="158766"/>
            </a:xfrm>
            <a:custGeom>
              <a:rect b="b" l="l" r="r" t="t"/>
              <a:pathLst>
                <a:path extrusionOk="0" h="8980" w="31903">
                  <a:moveTo>
                    <a:pt x="31902" y="0"/>
                  </a:moveTo>
                  <a:lnTo>
                    <a:pt x="0" y="898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6543768" y="3047678"/>
              <a:ext cx="566962" cy="168543"/>
            </a:xfrm>
            <a:custGeom>
              <a:rect b="b" l="l" r="r" t="t"/>
              <a:pathLst>
                <a:path extrusionOk="0" h="9533" w="32068">
                  <a:moveTo>
                    <a:pt x="31908" y="0"/>
                  </a:moveTo>
                  <a:lnTo>
                    <a:pt x="1" y="8963"/>
                  </a:lnTo>
                  <a:lnTo>
                    <a:pt x="161" y="9532"/>
                  </a:lnTo>
                  <a:lnTo>
                    <a:pt x="32068" y="569"/>
                  </a:lnTo>
                  <a:lnTo>
                    <a:pt x="319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7233394" y="2950880"/>
              <a:ext cx="236894" cy="66707"/>
            </a:xfrm>
            <a:custGeom>
              <a:rect b="b" l="l" r="r" t="t"/>
              <a:pathLst>
                <a:path extrusionOk="0" h="3773" w="13399">
                  <a:moveTo>
                    <a:pt x="13399" y="1"/>
                  </a:moveTo>
                  <a:lnTo>
                    <a:pt x="0" y="3773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7231962" y="2945859"/>
              <a:ext cx="239758" cy="76767"/>
            </a:xfrm>
            <a:custGeom>
              <a:rect b="b" l="l" r="r" t="t"/>
              <a:pathLst>
                <a:path extrusionOk="0" h="4342" w="13561">
                  <a:moveTo>
                    <a:pt x="13399" y="0"/>
                  </a:moveTo>
                  <a:lnTo>
                    <a:pt x="1" y="3772"/>
                  </a:lnTo>
                  <a:lnTo>
                    <a:pt x="161" y="4341"/>
                  </a:lnTo>
                  <a:lnTo>
                    <a:pt x="13560" y="569"/>
                  </a:lnTo>
                  <a:lnTo>
                    <a:pt x="133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7563639" y="2695634"/>
              <a:ext cx="249518" cy="184367"/>
            </a:xfrm>
            <a:custGeom>
              <a:rect b="b" l="l" r="r" t="t"/>
              <a:pathLst>
                <a:path extrusionOk="0" h="10428" w="14113">
                  <a:moveTo>
                    <a:pt x="6071" y="1"/>
                  </a:moveTo>
                  <a:cubicBezTo>
                    <a:pt x="5467" y="1"/>
                    <a:pt x="4868" y="78"/>
                    <a:pt x="4292" y="240"/>
                  </a:cubicBezTo>
                  <a:cubicBezTo>
                    <a:pt x="1238" y="1100"/>
                    <a:pt x="0" y="4023"/>
                    <a:pt x="1526" y="6770"/>
                  </a:cubicBezTo>
                  <a:cubicBezTo>
                    <a:pt x="2765" y="9000"/>
                    <a:pt x="5444" y="10427"/>
                    <a:pt x="8042" y="10427"/>
                  </a:cubicBezTo>
                  <a:cubicBezTo>
                    <a:pt x="8646" y="10427"/>
                    <a:pt x="9245" y="10350"/>
                    <a:pt x="9820" y="10189"/>
                  </a:cubicBezTo>
                  <a:cubicBezTo>
                    <a:pt x="12875" y="9329"/>
                    <a:pt x="14112" y="6405"/>
                    <a:pt x="12585" y="3658"/>
                  </a:cubicBezTo>
                  <a:cubicBezTo>
                    <a:pt x="11347" y="1429"/>
                    <a:pt x="8669" y="1"/>
                    <a:pt x="60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7570039" y="2690471"/>
              <a:ext cx="236700" cy="194728"/>
            </a:xfrm>
            <a:custGeom>
              <a:rect b="b" l="l" r="r" t="t"/>
              <a:pathLst>
                <a:path extrusionOk="0" h="11014" w="13388">
                  <a:moveTo>
                    <a:pt x="5686" y="588"/>
                  </a:moveTo>
                  <a:cubicBezTo>
                    <a:pt x="5695" y="588"/>
                    <a:pt x="5704" y="588"/>
                    <a:pt x="5713" y="589"/>
                  </a:cubicBezTo>
                  <a:cubicBezTo>
                    <a:pt x="8205" y="589"/>
                    <a:pt x="10779" y="1958"/>
                    <a:pt x="11964" y="4094"/>
                  </a:cubicBezTo>
                  <a:cubicBezTo>
                    <a:pt x="12654" y="5331"/>
                    <a:pt x="12771" y="6644"/>
                    <a:pt x="12295" y="7786"/>
                  </a:cubicBezTo>
                  <a:cubicBezTo>
                    <a:pt x="11812" y="8946"/>
                    <a:pt x="10777" y="9801"/>
                    <a:pt x="9378" y="10195"/>
                  </a:cubicBezTo>
                  <a:cubicBezTo>
                    <a:pt x="8827" y="10350"/>
                    <a:pt x="8253" y="10424"/>
                    <a:pt x="7675" y="10424"/>
                  </a:cubicBezTo>
                  <a:cubicBezTo>
                    <a:pt x="5184" y="10424"/>
                    <a:pt x="2609" y="9053"/>
                    <a:pt x="1423" y="6919"/>
                  </a:cubicBezTo>
                  <a:cubicBezTo>
                    <a:pt x="735" y="5680"/>
                    <a:pt x="618" y="4368"/>
                    <a:pt x="1094" y="3225"/>
                  </a:cubicBezTo>
                  <a:cubicBezTo>
                    <a:pt x="1576" y="2065"/>
                    <a:pt x="2612" y="1210"/>
                    <a:pt x="4011" y="816"/>
                  </a:cubicBezTo>
                  <a:cubicBezTo>
                    <a:pt x="4556" y="665"/>
                    <a:pt x="5119" y="588"/>
                    <a:pt x="5686" y="588"/>
                  </a:cubicBezTo>
                  <a:close/>
                  <a:moveTo>
                    <a:pt x="5695" y="0"/>
                  </a:moveTo>
                  <a:cubicBezTo>
                    <a:pt x="5068" y="0"/>
                    <a:pt x="4447" y="80"/>
                    <a:pt x="3850" y="249"/>
                  </a:cubicBezTo>
                  <a:cubicBezTo>
                    <a:pt x="2275" y="692"/>
                    <a:pt x="1101" y="1669"/>
                    <a:pt x="547" y="2998"/>
                  </a:cubicBezTo>
                  <a:cubicBezTo>
                    <a:pt x="1" y="4313"/>
                    <a:pt x="128" y="5806"/>
                    <a:pt x="906" y="7207"/>
                  </a:cubicBezTo>
                  <a:cubicBezTo>
                    <a:pt x="2194" y="9525"/>
                    <a:pt x="4989" y="11013"/>
                    <a:pt x="7692" y="11013"/>
                  </a:cubicBezTo>
                  <a:cubicBezTo>
                    <a:pt x="7701" y="11013"/>
                    <a:pt x="7710" y="11013"/>
                    <a:pt x="7719" y="11013"/>
                  </a:cubicBezTo>
                  <a:cubicBezTo>
                    <a:pt x="8335" y="11013"/>
                    <a:pt x="8946" y="10929"/>
                    <a:pt x="9538" y="10765"/>
                  </a:cubicBezTo>
                  <a:cubicBezTo>
                    <a:pt x="11114" y="10322"/>
                    <a:pt x="12286" y="9345"/>
                    <a:pt x="12840" y="8015"/>
                  </a:cubicBezTo>
                  <a:cubicBezTo>
                    <a:pt x="13388" y="6702"/>
                    <a:pt x="13259" y="5208"/>
                    <a:pt x="12483" y="3807"/>
                  </a:cubicBezTo>
                  <a:cubicBezTo>
                    <a:pt x="11194" y="1489"/>
                    <a:pt x="8398" y="0"/>
                    <a:pt x="5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7464596" y="3150434"/>
              <a:ext cx="116564" cy="32832"/>
            </a:xfrm>
            <a:custGeom>
              <a:rect b="b" l="l" r="r" t="t"/>
              <a:pathLst>
                <a:path extrusionOk="0" h="1857" w="6593">
                  <a:moveTo>
                    <a:pt x="1" y="1857"/>
                  </a:moveTo>
                  <a:lnTo>
                    <a:pt x="659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7463270" y="3145183"/>
              <a:ext cx="119393" cy="42962"/>
            </a:xfrm>
            <a:custGeom>
              <a:rect b="b" l="l" r="r" t="t"/>
              <a:pathLst>
                <a:path extrusionOk="0" h="2430" w="6753">
                  <a:moveTo>
                    <a:pt x="6592" y="1"/>
                  </a:moveTo>
                  <a:lnTo>
                    <a:pt x="0" y="1860"/>
                  </a:lnTo>
                  <a:lnTo>
                    <a:pt x="160" y="2429"/>
                  </a:lnTo>
                  <a:lnTo>
                    <a:pt x="6752" y="570"/>
                  </a:lnTo>
                  <a:lnTo>
                    <a:pt x="65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6656160" y="3208654"/>
              <a:ext cx="718197" cy="202171"/>
            </a:xfrm>
            <a:custGeom>
              <a:rect b="b" l="l" r="r" t="t"/>
              <a:pathLst>
                <a:path extrusionOk="0" h="11435" w="40622">
                  <a:moveTo>
                    <a:pt x="1" y="11435"/>
                  </a:moveTo>
                  <a:lnTo>
                    <a:pt x="4062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6654639" y="3203881"/>
              <a:ext cx="721150" cy="211842"/>
            </a:xfrm>
            <a:custGeom>
              <a:rect b="b" l="l" r="r" t="t"/>
              <a:pathLst>
                <a:path extrusionOk="0" h="11982" w="40789">
                  <a:moveTo>
                    <a:pt x="40628" y="1"/>
                  </a:moveTo>
                  <a:lnTo>
                    <a:pt x="1" y="11413"/>
                  </a:lnTo>
                  <a:lnTo>
                    <a:pt x="161" y="11982"/>
                  </a:lnTo>
                  <a:lnTo>
                    <a:pt x="40788" y="570"/>
                  </a:lnTo>
                  <a:lnTo>
                    <a:pt x="406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7336716" y="3231620"/>
              <a:ext cx="289581" cy="81505"/>
            </a:xfrm>
            <a:custGeom>
              <a:rect b="b" l="l" r="r" t="t"/>
              <a:pathLst>
                <a:path extrusionOk="0" h="4610" w="16379">
                  <a:moveTo>
                    <a:pt x="1" y="4610"/>
                  </a:moveTo>
                  <a:lnTo>
                    <a:pt x="1637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7335319" y="3226599"/>
              <a:ext cx="292392" cy="91565"/>
            </a:xfrm>
            <a:custGeom>
              <a:rect b="b" l="l" r="r" t="t"/>
              <a:pathLst>
                <a:path extrusionOk="0" h="5179" w="16538">
                  <a:moveTo>
                    <a:pt x="16376" y="0"/>
                  </a:moveTo>
                  <a:lnTo>
                    <a:pt x="0" y="4609"/>
                  </a:lnTo>
                  <a:lnTo>
                    <a:pt x="160" y="5178"/>
                  </a:lnTo>
                  <a:lnTo>
                    <a:pt x="16538" y="569"/>
                  </a:lnTo>
                  <a:lnTo>
                    <a:pt x="163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6893019" y="3335331"/>
              <a:ext cx="364774" cy="102703"/>
            </a:xfrm>
            <a:custGeom>
              <a:rect b="b" l="l" r="r" t="t"/>
              <a:pathLst>
                <a:path extrusionOk="0" h="5809" w="20632">
                  <a:moveTo>
                    <a:pt x="1" y="5808"/>
                  </a:moveTo>
                  <a:lnTo>
                    <a:pt x="2063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1"/>
            <p:cNvSpPr/>
            <p:nvPr/>
          </p:nvSpPr>
          <p:spPr>
            <a:xfrm>
              <a:off x="6891534" y="3330452"/>
              <a:ext cx="367656" cy="112569"/>
            </a:xfrm>
            <a:custGeom>
              <a:rect b="b" l="l" r="r" t="t"/>
              <a:pathLst>
                <a:path extrusionOk="0" h="6367" w="20795">
                  <a:moveTo>
                    <a:pt x="20634" y="1"/>
                  </a:moveTo>
                  <a:lnTo>
                    <a:pt x="0" y="5797"/>
                  </a:lnTo>
                  <a:lnTo>
                    <a:pt x="160" y="6366"/>
                  </a:lnTo>
                  <a:lnTo>
                    <a:pt x="20794" y="571"/>
                  </a:lnTo>
                  <a:lnTo>
                    <a:pt x="206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1"/>
            <p:cNvSpPr/>
            <p:nvPr/>
          </p:nvSpPr>
          <p:spPr>
            <a:xfrm>
              <a:off x="6701262" y="3457040"/>
              <a:ext cx="124114" cy="34953"/>
            </a:xfrm>
            <a:custGeom>
              <a:rect b="b" l="l" r="r" t="t"/>
              <a:pathLst>
                <a:path extrusionOk="0" h="1977" w="7020">
                  <a:moveTo>
                    <a:pt x="0" y="1976"/>
                  </a:moveTo>
                  <a:lnTo>
                    <a:pt x="701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1"/>
            <p:cNvSpPr/>
            <p:nvPr/>
          </p:nvSpPr>
          <p:spPr>
            <a:xfrm>
              <a:off x="6699794" y="3452108"/>
              <a:ext cx="126942" cy="44960"/>
            </a:xfrm>
            <a:custGeom>
              <a:rect b="b" l="l" r="r" t="t"/>
              <a:pathLst>
                <a:path extrusionOk="0" h="2543" w="7180">
                  <a:moveTo>
                    <a:pt x="7019" y="0"/>
                  </a:moveTo>
                  <a:lnTo>
                    <a:pt x="0" y="1973"/>
                  </a:lnTo>
                  <a:lnTo>
                    <a:pt x="160" y="2542"/>
                  </a:lnTo>
                  <a:lnTo>
                    <a:pt x="7179" y="571"/>
                  </a:lnTo>
                  <a:lnTo>
                    <a:pt x="7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1"/>
            <p:cNvSpPr/>
            <p:nvPr/>
          </p:nvSpPr>
          <p:spPr>
            <a:xfrm>
              <a:off x="7107336" y="3312772"/>
              <a:ext cx="564045" cy="158802"/>
            </a:xfrm>
            <a:custGeom>
              <a:rect b="b" l="l" r="r" t="t"/>
              <a:pathLst>
                <a:path extrusionOk="0" h="8982" w="31903">
                  <a:moveTo>
                    <a:pt x="1" y="8982"/>
                  </a:moveTo>
                  <a:lnTo>
                    <a:pt x="3190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1"/>
            <p:cNvSpPr/>
            <p:nvPr/>
          </p:nvSpPr>
          <p:spPr>
            <a:xfrm>
              <a:off x="7105939" y="3307768"/>
              <a:ext cx="566874" cy="168844"/>
            </a:xfrm>
            <a:custGeom>
              <a:rect b="b" l="l" r="r" t="t"/>
              <a:pathLst>
                <a:path extrusionOk="0" h="9550" w="32063">
                  <a:moveTo>
                    <a:pt x="31901" y="1"/>
                  </a:moveTo>
                  <a:lnTo>
                    <a:pt x="0" y="8980"/>
                  </a:lnTo>
                  <a:lnTo>
                    <a:pt x="160" y="9549"/>
                  </a:lnTo>
                  <a:lnTo>
                    <a:pt x="32062" y="570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1"/>
            <p:cNvSpPr/>
            <p:nvPr/>
          </p:nvSpPr>
          <p:spPr>
            <a:xfrm>
              <a:off x="6746363" y="3506474"/>
              <a:ext cx="236894" cy="66689"/>
            </a:xfrm>
            <a:custGeom>
              <a:rect b="b" l="l" r="r" t="t"/>
              <a:pathLst>
                <a:path extrusionOk="0" h="3772" w="13399">
                  <a:moveTo>
                    <a:pt x="0" y="3772"/>
                  </a:moveTo>
                  <a:lnTo>
                    <a:pt x="13399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1"/>
            <p:cNvSpPr/>
            <p:nvPr/>
          </p:nvSpPr>
          <p:spPr>
            <a:xfrm>
              <a:off x="6744896" y="3501559"/>
              <a:ext cx="239758" cy="76643"/>
            </a:xfrm>
            <a:custGeom>
              <a:rect b="b" l="l" r="r" t="t"/>
              <a:pathLst>
                <a:path extrusionOk="0" h="4335" w="13561">
                  <a:moveTo>
                    <a:pt x="13401" y="1"/>
                  </a:moveTo>
                  <a:lnTo>
                    <a:pt x="0" y="3765"/>
                  </a:lnTo>
                  <a:lnTo>
                    <a:pt x="160" y="4334"/>
                  </a:lnTo>
                  <a:lnTo>
                    <a:pt x="13561" y="570"/>
                  </a:lnTo>
                  <a:lnTo>
                    <a:pt x="134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1"/>
            <p:cNvSpPr/>
            <p:nvPr/>
          </p:nvSpPr>
          <p:spPr>
            <a:xfrm>
              <a:off x="7776453" y="3057490"/>
              <a:ext cx="225968" cy="184296"/>
            </a:xfrm>
            <a:custGeom>
              <a:rect b="b" l="l" r="r" t="t"/>
              <a:pathLst>
                <a:path extrusionOk="0" h="10424" w="12781">
                  <a:moveTo>
                    <a:pt x="5404" y="0"/>
                  </a:moveTo>
                  <a:cubicBezTo>
                    <a:pt x="4749" y="0"/>
                    <a:pt x="4111" y="90"/>
                    <a:pt x="3513" y="271"/>
                  </a:cubicBezTo>
                  <a:cubicBezTo>
                    <a:pt x="2062" y="712"/>
                    <a:pt x="973" y="1653"/>
                    <a:pt x="487" y="2891"/>
                  </a:cubicBezTo>
                  <a:cubicBezTo>
                    <a:pt x="1" y="4129"/>
                    <a:pt x="155" y="5560"/>
                    <a:pt x="918" y="6871"/>
                  </a:cubicBezTo>
                  <a:cubicBezTo>
                    <a:pt x="1681" y="8181"/>
                    <a:pt x="2990" y="9263"/>
                    <a:pt x="4556" y="9879"/>
                  </a:cubicBezTo>
                  <a:cubicBezTo>
                    <a:pt x="5477" y="10241"/>
                    <a:pt x="6443" y="10424"/>
                    <a:pt x="7377" y="10424"/>
                  </a:cubicBezTo>
                  <a:cubicBezTo>
                    <a:pt x="8031" y="10424"/>
                    <a:pt x="8670" y="10334"/>
                    <a:pt x="9268" y="10153"/>
                  </a:cubicBezTo>
                  <a:cubicBezTo>
                    <a:pt x="10719" y="9712"/>
                    <a:pt x="11808" y="8771"/>
                    <a:pt x="12294" y="7533"/>
                  </a:cubicBezTo>
                  <a:cubicBezTo>
                    <a:pt x="12781" y="6295"/>
                    <a:pt x="12625" y="4864"/>
                    <a:pt x="11862" y="3553"/>
                  </a:cubicBezTo>
                  <a:cubicBezTo>
                    <a:pt x="11099" y="2243"/>
                    <a:pt x="9791" y="1161"/>
                    <a:pt x="8225" y="545"/>
                  </a:cubicBezTo>
                  <a:cubicBezTo>
                    <a:pt x="7303" y="183"/>
                    <a:pt x="6338" y="0"/>
                    <a:pt x="5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41"/>
            <p:cNvSpPr/>
            <p:nvPr/>
          </p:nvSpPr>
          <p:spPr>
            <a:xfrm>
              <a:off x="7771131" y="3052363"/>
              <a:ext cx="236700" cy="194728"/>
            </a:xfrm>
            <a:custGeom>
              <a:rect b="b" l="l" r="r" t="t"/>
              <a:pathLst>
                <a:path extrusionOk="0" h="11014" w="13388">
                  <a:moveTo>
                    <a:pt x="5685" y="589"/>
                  </a:moveTo>
                  <a:cubicBezTo>
                    <a:pt x="5695" y="589"/>
                    <a:pt x="5704" y="589"/>
                    <a:pt x="5713" y="589"/>
                  </a:cubicBezTo>
                  <a:cubicBezTo>
                    <a:pt x="8204" y="589"/>
                    <a:pt x="10780" y="1958"/>
                    <a:pt x="11966" y="4093"/>
                  </a:cubicBezTo>
                  <a:cubicBezTo>
                    <a:pt x="12655" y="5331"/>
                    <a:pt x="12772" y="6643"/>
                    <a:pt x="12295" y="7786"/>
                  </a:cubicBezTo>
                  <a:cubicBezTo>
                    <a:pt x="11813" y="8946"/>
                    <a:pt x="10777" y="9802"/>
                    <a:pt x="9378" y="10195"/>
                  </a:cubicBezTo>
                  <a:cubicBezTo>
                    <a:pt x="8827" y="10350"/>
                    <a:pt x="8254" y="10424"/>
                    <a:pt x="7676" y="10424"/>
                  </a:cubicBezTo>
                  <a:cubicBezTo>
                    <a:pt x="5184" y="10424"/>
                    <a:pt x="2609" y="9053"/>
                    <a:pt x="1423" y="6919"/>
                  </a:cubicBezTo>
                  <a:cubicBezTo>
                    <a:pt x="735" y="5680"/>
                    <a:pt x="618" y="4368"/>
                    <a:pt x="1094" y="3225"/>
                  </a:cubicBezTo>
                  <a:cubicBezTo>
                    <a:pt x="1577" y="2067"/>
                    <a:pt x="2613" y="1211"/>
                    <a:pt x="4011" y="818"/>
                  </a:cubicBezTo>
                  <a:cubicBezTo>
                    <a:pt x="4557" y="665"/>
                    <a:pt x="5119" y="589"/>
                    <a:pt x="5685" y="589"/>
                  </a:cubicBezTo>
                  <a:close/>
                  <a:moveTo>
                    <a:pt x="5697" y="0"/>
                  </a:moveTo>
                  <a:cubicBezTo>
                    <a:pt x="5070" y="0"/>
                    <a:pt x="4448" y="80"/>
                    <a:pt x="3851" y="249"/>
                  </a:cubicBezTo>
                  <a:cubicBezTo>
                    <a:pt x="2275" y="692"/>
                    <a:pt x="1102" y="1669"/>
                    <a:pt x="548" y="2998"/>
                  </a:cubicBezTo>
                  <a:cubicBezTo>
                    <a:pt x="1" y="4312"/>
                    <a:pt x="128" y="5806"/>
                    <a:pt x="906" y="7206"/>
                  </a:cubicBezTo>
                  <a:cubicBezTo>
                    <a:pt x="2195" y="9525"/>
                    <a:pt x="4989" y="11013"/>
                    <a:pt x="7693" y="11013"/>
                  </a:cubicBezTo>
                  <a:cubicBezTo>
                    <a:pt x="7698" y="11013"/>
                    <a:pt x="7703" y="11013"/>
                    <a:pt x="7707" y="11013"/>
                  </a:cubicBezTo>
                  <a:cubicBezTo>
                    <a:pt x="8326" y="11013"/>
                    <a:pt x="8942" y="10930"/>
                    <a:pt x="9539" y="10765"/>
                  </a:cubicBezTo>
                  <a:cubicBezTo>
                    <a:pt x="11114" y="10321"/>
                    <a:pt x="12287" y="9344"/>
                    <a:pt x="12841" y="8014"/>
                  </a:cubicBezTo>
                  <a:cubicBezTo>
                    <a:pt x="13388" y="6701"/>
                    <a:pt x="13261" y="5207"/>
                    <a:pt x="12483" y="3807"/>
                  </a:cubicBezTo>
                  <a:cubicBezTo>
                    <a:pt x="11194" y="1489"/>
                    <a:pt x="8400" y="0"/>
                    <a:pt x="5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1"/>
            <p:cNvSpPr/>
            <p:nvPr/>
          </p:nvSpPr>
          <p:spPr>
            <a:xfrm>
              <a:off x="6857252" y="3739903"/>
              <a:ext cx="116582" cy="32814"/>
            </a:xfrm>
            <a:custGeom>
              <a:rect b="b" l="l" r="r" t="t"/>
              <a:pathLst>
                <a:path extrusionOk="0" h="1856" w="6594">
                  <a:moveTo>
                    <a:pt x="6594" y="0"/>
                  </a:moveTo>
                  <a:lnTo>
                    <a:pt x="1" y="185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1"/>
            <p:cNvSpPr/>
            <p:nvPr/>
          </p:nvSpPr>
          <p:spPr>
            <a:xfrm>
              <a:off x="6855785" y="3734952"/>
              <a:ext cx="119411" cy="42821"/>
            </a:xfrm>
            <a:custGeom>
              <a:rect b="b" l="l" r="r" t="t"/>
              <a:pathLst>
                <a:path extrusionOk="0" h="2422" w="6754">
                  <a:moveTo>
                    <a:pt x="6594" y="1"/>
                  </a:moveTo>
                  <a:lnTo>
                    <a:pt x="0" y="1853"/>
                  </a:lnTo>
                  <a:lnTo>
                    <a:pt x="160" y="2422"/>
                  </a:lnTo>
                  <a:lnTo>
                    <a:pt x="6754" y="570"/>
                  </a:lnTo>
                  <a:lnTo>
                    <a:pt x="65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7064073" y="3512344"/>
              <a:ext cx="718215" cy="202171"/>
            </a:xfrm>
            <a:custGeom>
              <a:rect b="b" l="l" r="r" t="t"/>
              <a:pathLst>
                <a:path extrusionOk="0" h="11435" w="40623">
                  <a:moveTo>
                    <a:pt x="40622" y="0"/>
                  </a:moveTo>
                  <a:lnTo>
                    <a:pt x="0" y="1143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1"/>
            <p:cNvSpPr/>
            <p:nvPr/>
          </p:nvSpPr>
          <p:spPr>
            <a:xfrm>
              <a:off x="7062659" y="3507305"/>
              <a:ext cx="721043" cy="212248"/>
            </a:xfrm>
            <a:custGeom>
              <a:rect b="b" l="l" r="r" t="t"/>
              <a:pathLst>
                <a:path extrusionOk="0" h="12005" w="40783">
                  <a:moveTo>
                    <a:pt x="40622" y="1"/>
                  </a:moveTo>
                  <a:lnTo>
                    <a:pt x="1" y="11435"/>
                  </a:lnTo>
                  <a:lnTo>
                    <a:pt x="161" y="12004"/>
                  </a:lnTo>
                  <a:lnTo>
                    <a:pt x="40783" y="570"/>
                  </a:lnTo>
                  <a:lnTo>
                    <a:pt x="406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1"/>
            <p:cNvSpPr/>
            <p:nvPr/>
          </p:nvSpPr>
          <p:spPr>
            <a:xfrm>
              <a:off x="6902354" y="3772399"/>
              <a:ext cx="289563" cy="81505"/>
            </a:xfrm>
            <a:custGeom>
              <a:rect b="b" l="l" r="r" t="t"/>
              <a:pathLst>
                <a:path extrusionOk="0" h="4610" w="16378">
                  <a:moveTo>
                    <a:pt x="16378" y="0"/>
                  </a:moveTo>
                  <a:lnTo>
                    <a:pt x="0" y="460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1"/>
            <p:cNvSpPr/>
            <p:nvPr/>
          </p:nvSpPr>
          <p:spPr>
            <a:xfrm>
              <a:off x="6900851" y="3767501"/>
              <a:ext cx="292445" cy="91441"/>
            </a:xfrm>
            <a:custGeom>
              <a:rect b="b" l="l" r="r" t="t"/>
              <a:pathLst>
                <a:path extrusionOk="0" h="5172" w="16541">
                  <a:moveTo>
                    <a:pt x="16381" y="0"/>
                  </a:moveTo>
                  <a:lnTo>
                    <a:pt x="1" y="4601"/>
                  </a:lnTo>
                  <a:lnTo>
                    <a:pt x="161" y="5171"/>
                  </a:lnTo>
                  <a:lnTo>
                    <a:pt x="16541" y="569"/>
                  </a:lnTo>
                  <a:lnTo>
                    <a:pt x="163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1"/>
            <p:cNvSpPr/>
            <p:nvPr/>
          </p:nvSpPr>
          <p:spPr>
            <a:xfrm>
              <a:off x="7270858" y="3647489"/>
              <a:ext cx="364756" cy="102685"/>
            </a:xfrm>
            <a:custGeom>
              <a:rect b="b" l="l" r="r" t="t"/>
              <a:pathLst>
                <a:path extrusionOk="0" h="5808" w="20631">
                  <a:moveTo>
                    <a:pt x="20631" y="1"/>
                  </a:moveTo>
                  <a:lnTo>
                    <a:pt x="0" y="580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1"/>
            <p:cNvSpPr/>
            <p:nvPr/>
          </p:nvSpPr>
          <p:spPr>
            <a:xfrm>
              <a:off x="7269461" y="3642468"/>
              <a:ext cx="367585" cy="112728"/>
            </a:xfrm>
            <a:custGeom>
              <a:rect b="b" l="l" r="r" t="t"/>
              <a:pathLst>
                <a:path extrusionOk="0" h="6376" w="20791">
                  <a:moveTo>
                    <a:pt x="20629" y="0"/>
                  </a:moveTo>
                  <a:lnTo>
                    <a:pt x="0" y="5807"/>
                  </a:lnTo>
                  <a:lnTo>
                    <a:pt x="160" y="6376"/>
                  </a:lnTo>
                  <a:lnTo>
                    <a:pt x="20790" y="569"/>
                  </a:lnTo>
                  <a:lnTo>
                    <a:pt x="206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1"/>
            <p:cNvSpPr/>
            <p:nvPr/>
          </p:nvSpPr>
          <p:spPr>
            <a:xfrm>
              <a:off x="7703293" y="3593512"/>
              <a:ext cx="124078" cy="34953"/>
            </a:xfrm>
            <a:custGeom>
              <a:rect b="b" l="l" r="r" t="t"/>
              <a:pathLst>
                <a:path extrusionOk="0" h="1977" w="7018">
                  <a:moveTo>
                    <a:pt x="7018" y="1"/>
                  </a:moveTo>
                  <a:lnTo>
                    <a:pt x="0" y="197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1"/>
            <p:cNvSpPr/>
            <p:nvPr/>
          </p:nvSpPr>
          <p:spPr>
            <a:xfrm>
              <a:off x="7701967" y="3588244"/>
              <a:ext cx="126925" cy="45066"/>
            </a:xfrm>
            <a:custGeom>
              <a:rect b="b" l="l" r="r" t="t"/>
              <a:pathLst>
                <a:path extrusionOk="0" h="2549" w="7179">
                  <a:moveTo>
                    <a:pt x="7019" y="0"/>
                  </a:moveTo>
                  <a:lnTo>
                    <a:pt x="1" y="1980"/>
                  </a:lnTo>
                  <a:lnTo>
                    <a:pt x="162" y="2549"/>
                  </a:lnTo>
                  <a:lnTo>
                    <a:pt x="7179" y="569"/>
                  </a:lnTo>
                  <a:lnTo>
                    <a:pt x="70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1"/>
            <p:cNvSpPr/>
            <p:nvPr/>
          </p:nvSpPr>
          <p:spPr>
            <a:xfrm>
              <a:off x="6947473" y="3776288"/>
              <a:ext cx="564045" cy="158766"/>
            </a:xfrm>
            <a:custGeom>
              <a:rect b="b" l="l" r="r" t="t"/>
              <a:pathLst>
                <a:path extrusionOk="0" h="8980" w="31903">
                  <a:moveTo>
                    <a:pt x="31903" y="1"/>
                  </a:moveTo>
                  <a:lnTo>
                    <a:pt x="0" y="898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1"/>
            <p:cNvSpPr/>
            <p:nvPr/>
          </p:nvSpPr>
          <p:spPr>
            <a:xfrm>
              <a:off x="6946041" y="3771267"/>
              <a:ext cx="566874" cy="168826"/>
            </a:xfrm>
            <a:custGeom>
              <a:rect b="b" l="l" r="r" t="t"/>
              <a:pathLst>
                <a:path extrusionOk="0" h="9549" w="32063">
                  <a:moveTo>
                    <a:pt x="31903" y="0"/>
                  </a:moveTo>
                  <a:lnTo>
                    <a:pt x="1" y="8979"/>
                  </a:lnTo>
                  <a:lnTo>
                    <a:pt x="161" y="9548"/>
                  </a:lnTo>
                  <a:lnTo>
                    <a:pt x="32063" y="569"/>
                  </a:lnTo>
                  <a:lnTo>
                    <a:pt x="319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1"/>
            <p:cNvSpPr/>
            <p:nvPr/>
          </p:nvSpPr>
          <p:spPr>
            <a:xfrm>
              <a:off x="7635579" y="3674699"/>
              <a:ext cx="236930" cy="66689"/>
            </a:xfrm>
            <a:custGeom>
              <a:rect b="b" l="l" r="r" t="t"/>
              <a:pathLst>
                <a:path extrusionOk="0" h="3772" w="13401">
                  <a:moveTo>
                    <a:pt x="13400" y="0"/>
                  </a:moveTo>
                  <a:lnTo>
                    <a:pt x="0" y="377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1"/>
            <p:cNvSpPr/>
            <p:nvPr/>
          </p:nvSpPr>
          <p:spPr>
            <a:xfrm>
              <a:off x="7634288" y="3669377"/>
              <a:ext cx="239723" cy="76873"/>
            </a:xfrm>
            <a:custGeom>
              <a:rect b="b" l="l" r="r" t="t"/>
              <a:pathLst>
                <a:path extrusionOk="0" h="4348" w="13559">
                  <a:moveTo>
                    <a:pt x="13397" y="0"/>
                  </a:moveTo>
                  <a:lnTo>
                    <a:pt x="0" y="3779"/>
                  </a:lnTo>
                  <a:lnTo>
                    <a:pt x="161" y="4348"/>
                  </a:lnTo>
                  <a:lnTo>
                    <a:pt x="13559" y="570"/>
                  </a:lnTo>
                  <a:lnTo>
                    <a:pt x="13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1"/>
            <p:cNvSpPr/>
            <p:nvPr/>
          </p:nvSpPr>
          <p:spPr>
            <a:xfrm>
              <a:off x="7965841" y="3419453"/>
              <a:ext cx="249518" cy="184349"/>
            </a:xfrm>
            <a:custGeom>
              <a:rect b="b" l="l" r="r" t="t"/>
              <a:pathLst>
                <a:path extrusionOk="0" h="10427" w="14113">
                  <a:moveTo>
                    <a:pt x="6072" y="0"/>
                  </a:moveTo>
                  <a:cubicBezTo>
                    <a:pt x="5468" y="0"/>
                    <a:pt x="4869" y="77"/>
                    <a:pt x="4292" y="239"/>
                  </a:cubicBezTo>
                  <a:cubicBezTo>
                    <a:pt x="1238" y="1098"/>
                    <a:pt x="0" y="4023"/>
                    <a:pt x="1526" y="6770"/>
                  </a:cubicBezTo>
                  <a:cubicBezTo>
                    <a:pt x="2764" y="8998"/>
                    <a:pt x="5443" y="10426"/>
                    <a:pt x="8041" y="10426"/>
                  </a:cubicBezTo>
                  <a:cubicBezTo>
                    <a:pt x="8644" y="10426"/>
                    <a:pt x="9244" y="10349"/>
                    <a:pt x="9819" y="10187"/>
                  </a:cubicBezTo>
                  <a:cubicBezTo>
                    <a:pt x="12874" y="9327"/>
                    <a:pt x="14113" y="6404"/>
                    <a:pt x="12585" y="3656"/>
                  </a:cubicBezTo>
                  <a:cubicBezTo>
                    <a:pt x="11347" y="1427"/>
                    <a:pt x="8670" y="0"/>
                    <a:pt x="6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1"/>
            <p:cNvSpPr/>
            <p:nvPr/>
          </p:nvSpPr>
          <p:spPr>
            <a:xfrm>
              <a:off x="7972224" y="3414255"/>
              <a:ext cx="236735" cy="194728"/>
            </a:xfrm>
            <a:custGeom>
              <a:rect b="b" l="l" r="r" t="t"/>
              <a:pathLst>
                <a:path extrusionOk="0" h="11014" w="13390">
                  <a:moveTo>
                    <a:pt x="5685" y="589"/>
                  </a:moveTo>
                  <a:cubicBezTo>
                    <a:pt x="5695" y="589"/>
                    <a:pt x="5704" y="589"/>
                    <a:pt x="5713" y="589"/>
                  </a:cubicBezTo>
                  <a:cubicBezTo>
                    <a:pt x="8206" y="589"/>
                    <a:pt x="10780" y="1959"/>
                    <a:pt x="11966" y="4094"/>
                  </a:cubicBezTo>
                  <a:cubicBezTo>
                    <a:pt x="12656" y="5333"/>
                    <a:pt x="12773" y="6645"/>
                    <a:pt x="12297" y="7787"/>
                  </a:cubicBezTo>
                  <a:cubicBezTo>
                    <a:pt x="11814" y="8947"/>
                    <a:pt x="10778" y="9802"/>
                    <a:pt x="9380" y="10196"/>
                  </a:cubicBezTo>
                  <a:cubicBezTo>
                    <a:pt x="8829" y="10352"/>
                    <a:pt x="8255" y="10426"/>
                    <a:pt x="7677" y="10426"/>
                  </a:cubicBezTo>
                  <a:cubicBezTo>
                    <a:pt x="5185" y="10426"/>
                    <a:pt x="2610" y="9054"/>
                    <a:pt x="1425" y="6919"/>
                  </a:cubicBezTo>
                  <a:cubicBezTo>
                    <a:pt x="736" y="5680"/>
                    <a:pt x="619" y="4368"/>
                    <a:pt x="1095" y="3226"/>
                  </a:cubicBezTo>
                  <a:cubicBezTo>
                    <a:pt x="1577" y="2067"/>
                    <a:pt x="2613" y="1211"/>
                    <a:pt x="4012" y="818"/>
                  </a:cubicBezTo>
                  <a:cubicBezTo>
                    <a:pt x="4557" y="666"/>
                    <a:pt x="5121" y="589"/>
                    <a:pt x="5685" y="589"/>
                  </a:cubicBezTo>
                  <a:close/>
                  <a:moveTo>
                    <a:pt x="5697" y="0"/>
                  </a:moveTo>
                  <a:cubicBezTo>
                    <a:pt x="5070" y="0"/>
                    <a:pt x="4448" y="81"/>
                    <a:pt x="3851" y="249"/>
                  </a:cubicBezTo>
                  <a:cubicBezTo>
                    <a:pt x="2276" y="692"/>
                    <a:pt x="1102" y="1669"/>
                    <a:pt x="548" y="2999"/>
                  </a:cubicBezTo>
                  <a:cubicBezTo>
                    <a:pt x="1" y="4312"/>
                    <a:pt x="129" y="5806"/>
                    <a:pt x="906" y="7207"/>
                  </a:cubicBezTo>
                  <a:cubicBezTo>
                    <a:pt x="2195" y="9525"/>
                    <a:pt x="4989" y="11013"/>
                    <a:pt x="7693" y="11013"/>
                  </a:cubicBezTo>
                  <a:cubicBezTo>
                    <a:pt x="7698" y="11013"/>
                    <a:pt x="7703" y="11014"/>
                    <a:pt x="7707" y="11014"/>
                  </a:cubicBezTo>
                  <a:cubicBezTo>
                    <a:pt x="8326" y="11014"/>
                    <a:pt x="8943" y="10930"/>
                    <a:pt x="9539" y="10765"/>
                  </a:cubicBezTo>
                  <a:cubicBezTo>
                    <a:pt x="11114" y="10322"/>
                    <a:pt x="12287" y="9345"/>
                    <a:pt x="12841" y="8015"/>
                  </a:cubicBezTo>
                  <a:cubicBezTo>
                    <a:pt x="13389" y="6701"/>
                    <a:pt x="13261" y="5207"/>
                    <a:pt x="12483" y="3807"/>
                  </a:cubicBezTo>
                  <a:cubicBezTo>
                    <a:pt x="11194" y="1488"/>
                    <a:pt x="8399" y="0"/>
                    <a:pt x="5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1"/>
            <p:cNvSpPr/>
            <p:nvPr/>
          </p:nvSpPr>
          <p:spPr>
            <a:xfrm>
              <a:off x="7866780" y="3874235"/>
              <a:ext cx="116600" cy="32832"/>
            </a:xfrm>
            <a:custGeom>
              <a:rect b="b" l="l" r="r" t="t"/>
              <a:pathLst>
                <a:path extrusionOk="0" h="1857" w="6595">
                  <a:moveTo>
                    <a:pt x="1" y="1856"/>
                  </a:moveTo>
                  <a:lnTo>
                    <a:pt x="659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1"/>
            <p:cNvSpPr/>
            <p:nvPr/>
          </p:nvSpPr>
          <p:spPr>
            <a:xfrm>
              <a:off x="7865490" y="3868949"/>
              <a:ext cx="119428" cy="42962"/>
            </a:xfrm>
            <a:custGeom>
              <a:rect b="b" l="l" r="r" t="t"/>
              <a:pathLst>
                <a:path extrusionOk="0" h="2430" w="6755">
                  <a:moveTo>
                    <a:pt x="6593" y="1"/>
                  </a:moveTo>
                  <a:lnTo>
                    <a:pt x="1" y="1859"/>
                  </a:lnTo>
                  <a:lnTo>
                    <a:pt x="162" y="2429"/>
                  </a:lnTo>
                  <a:lnTo>
                    <a:pt x="6754" y="570"/>
                  </a:lnTo>
                  <a:lnTo>
                    <a:pt x="659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1"/>
            <p:cNvSpPr/>
            <p:nvPr/>
          </p:nvSpPr>
          <p:spPr>
            <a:xfrm>
              <a:off x="7058345" y="3932456"/>
              <a:ext cx="718215" cy="202153"/>
            </a:xfrm>
            <a:custGeom>
              <a:rect b="b" l="l" r="r" t="t"/>
              <a:pathLst>
                <a:path extrusionOk="0" h="11434" w="40623">
                  <a:moveTo>
                    <a:pt x="0" y="11434"/>
                  </a:moveTo>
                  <a:lnTo>
                    <a:pt x="4062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1"/>
            <p:cNvSpPr/>
            <p:nvPr/>
          </p:nvSpPr>
          <p:spPr>
            <a:xfrm>
              <a:off x="7056948" y="3927435"/>
              <a:ext cx="721043" cy="212213"/>
            </a:xfrm>
            <a:custGeom>
              <a:rect b="b" l="l" r="r" t="t"/>
              <a:pathLst>
                <a:path extrusionOk="0" h="12003" w="40783">
                  <a:moveTo>
                    <a:pt x="40621" y="0"/>
                  </a:moveTo>
                  <a:lnTo>
                    <a:pt x="0" y="11433"/>
                  </a:lnTo>
                  <a:lnTo>
                    <a:pt x="160" y="12003"/>
                  </a:lnTo>
                  <a:lnTo>
                    <a:pt x="40782" y="569"/>
                  </a:lnTo>
                  <a:lnTo>
                    <a:pt x="406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1"/>
            <p:cNvSpPr/>
            <p:nvPr/>
          </p:nvSpPr>
          <p:spPr>
            <a:xfrm>
              <a:off x="7738919" y="3955404"/>
              <a:ext cx="289581" cy="81522"/>
            </a:xfrm>
            <a:custGeom>
              <a:rect b="b" l="l" r="r" t="t"/>
              <a:pathLst>
                <a:path extrusionOk="0" h="4611" w="16379">
                  <a:moveTo>
                    <a:pt x="1" y="4610"/>
                  </a:moveTo>
                  <a:lnTo>
                    <a:pt x="16378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1"/>
            <p:cNvSpPr/>
            <p:nvPr/>
          </p:nvSpPr>
          <p:spPr>
            <a:xfrm>
              <a:off x="7728417" y="3947784"/>
              <a:ext cx="291579" cy="91246"/>
            </a:xfrm>
            <a:custGeom>
              <a:rect b="b" l="l" r="r" t="t"/>
              <a:pathLst>
                <a:path extrusionOk="0" h="5161" w="16492">
                  <a:moveTo>
                    <a:pt x="16333" y="0"/>
                  </a:moveTo>
                  <a:lnTo>
                    <a:pt x="1" y="4593"/>
                  </a:lnTo>
                  <a:lnTo>
                    <a:pt x="159" y="5161"/>
                  </a:lnTo>
                  <a:lnTo>
                    <a:pt x="16491" y="568"/>
                  </a:lnTo>
                  <a:lnTo>
                    <a:pt x="163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1"/>
            <p:cNvSpPr/>
            <p:nvPr/>
          </p:nvSpPr>
          <p:spPr>
            <a:xfrm>
              <a:off x="7295221" y="4059133"/>
              <a:ext cx="364774" cy="102685"/>
            </a:xfrm>
            <a:custGeom>
              <a:rect b="b" l="l" r="r" t="t"/>
              <a:pathLst>
                <a:path extrusionOk="0" h="5808" w="20632">
                  <a:moveTo>
                    <a:pt x="1" y="5808"/>
                  </a:moveTo>
                  <a:lnTo>
                    <a:pt x="2063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7293807" y="4054112"/>
              <a:ext cx="367603" cy="112745"/>
            </a:xfrm>
            <a:custGeom>
              <a:rect b="b" l="l" r="r" t="t"/>
              <a:pathLst>
                <a:path extrusionOk="0" h="6377" w="20792">
                  <a:moveTo>
                    <a:pt x="20631" y="0"/>
                  </a:moveTo>
                  <a:lnTo>
                    <a:pt x="0" y="5807"/>
                  </a:lnTo>
                  <a:lnTo>
                    <a:pt x="160" y="6376"/>
                  </a:lnTo>
                  <a:lnTo>
                    <a:pt x="20792" y="569"/>
                  </a:lnTo>
                  <a:lnTo>
                    <a:pt x="206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1"/>
            <p:cNvSpPr/>
            <p:nvPr/>
          </p:nvSpPr>
          <p:spPr>
            <a:xfrm>
              <a:off x="7103464" y="4180860"/>
              <a:ext cx="124096" cy="34936"/>
            </a:xfrm>
            <a:custGeom>
              <a:rect b="b" l="l" r="r" t="t"/>
              <a:pathLst>
                <a:path extrusionOk="0" h="1976" w="7019">
                  <a:moveTo>
                    <a:pt x="1" y="1976"/>
                  </a:moveTo>
                  <a:lnTo>
                    <a:pt x="7018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1"/>
            <p:cNvSpPr/>
            <p:nvPr/>
          </p:nvSpPr>
          <p:spPr>
            <a:xfrm>
              <a:off x="7101979" y="4175927"/>
              <a:ext cx="126942" cy="44943"/>
            </a:xfrm>
            <a:custGeom>
              <a:rect b="b" l="l" r="r" t="t"/>
              <a:pathLst>
                <a:path extrusionOk="0" h="2542" w="7180">
                  <a:moveTo>
                    <a:pt x="7019" y="1"/>
                  </a:moveTo>
                  <a:lnTo>
                    <a:pt x="0" y="1973"/>
                  </a:lnTo>
                  <a:lnTo>
                    <a:pt x="160" y="2542"/>
                  </a:lnTo>
                  <a:lnTo>
                    <a:pt x="7179" y="570"/>
                  </a:lnTo>
                  <a:lnTo>
                    <a:pt x="70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1"/>
            <p:cNvSpPr/>
            <p:nvPr/>
          </p:nvSpPr>
          <p:spPr>
            <a:xfrm>
              <a:off x="7509538" y="4036591"/>
              <a:ext cx="564045" cy="158766"/>
            </a:xfrm>
            <a:custGeom>
              <a:rect b="b" l="l" r="r" t="t"/>
              <a:pathLst>
                <a:path extrusionOk="0" h="8980" w="31903">
                  <a:moveTo>
                    <a:pt x="1" y="8980"/>
                  </a:moveTo>
                  <a:lnTo>
                    <a:pt x="31903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1"/>
            <p:cNvSpPr/>
            <p:nvPr/>
          </p:nvSpPr>
          <p:spPr>
            <a:xfrm>
              <a:off x="7499461" y="4028670"/>
              <a:ext cx="565336" cy="168243"/>
            </a:xfrm>
            <a:custGeom>
              <a:rect b="b" l="l" r="r" t="t"/>
              <a:pathLst>
                <a:path extrusionOk="0" h="9516" w="31976">
                  <a:moveTo>
                    <a:pt x="31816" y="0"/>
                  </a:moveTo>
                  <a:lnTo>
                    <a:pt x="0" y="8948"/>
                  </a:lnTo>
                  <a:lnTo>
                    <a:pt x="160" y="9516"/>
                  </a:lnTo>
                  <a:lnTo>
                    <a:pt x="31976" y="568"/>
                  </a:lnTo>
                  <a:lnTo>
                    <a:pt x="318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>
              <a:off x="7148566" y="4230275"/>
              <a:ext cx="236894" cy="66707"/>
            </a:xfrm>
            <a:custGeom>
              <a:rect b="b" l="l" r="r" t="t"/>
              <a:pathLst>
                <a:path extrusionOk="0" h="3773" w="13399">
                  <a:moveTo>
                    <a:pt x="0" y="3772"/>
                  </a:moveTo>
                  <a:lnTo>
                    <a:pt x="13399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>
              <a:off x="7147063" y="4225396"/>
              <a:ext cx="239776" cy="76607"/>
            </a:xfrm>
            <a:custGeom>
              <a:rect b="b" l="l" r="r" t="t"/>
              <a:pathLst>
                <a:path extrusionOk="0" h="4333" w="13562">
                  <a:moveTo>
                    <a:pt x="13402" y="1"/>
                  </a:moveTo>
                  <a:lnTo>
                    <a:pt x="1" y="3764"/>
                  </a:lnTo>
                  <a:lnTo>
                    <a:pt x="161" y="4333"/>
                  </a:lnTo>
                  <a:lnTo>
                    <a:pt x="13562" y="570"/>
                  </a:lnTo>
                  <a:lnTo>
                    <a:pt x="13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>
              <a:off x="8178638" y="3781239"/>
              <a:ext cx="225968" cy="184314"/>
            </a:xfrm>
            <a:custGeom>
              <a:rect b="b" l="l" r="r" t="t"/>
              <a:pathLst>
                <a:path extrusionOk="0" h="10425" w="12781">
                  <a:moveTo>
                    <a:pt x="5404" y="1"/>
                  </a:moveTo>
                  <a:cubicBezTo>
                    <a:pt x="4750" y="1"/>
                    <a:pt x="4111" y="91"/>
                    <a:pt x="3513" y="272"/>
                  </a:cubicBezTo>
                  <a:cubicBezTo>
                    <a:pt x="2062" y="711"/>
                    <a:pt x="974" y="1654"/>
                    <a:pt x="487" y="2892"/>
                  </a:cubicBezTo>
                  <a:cubicBezTo>
                    <a:pt x="1" y="4130"/>
                    <a:pt x="155" y="5561"/>
                    <a:pt x="920" y="6871"/>
                  </a:cubicBezTo>
                  <a:cubicBezTo>
                    <a:pt x="1683" y="8181"/>
                    <a:pt x="2991" y="9263"/>
                    <a:pt x="4556" y="9878"/>
                  </a:cubicBezTo>
                  <a:cubicBezTo>
                    <a:pt x="5477" y="10241"/>
                    <a:pt x="6443" y="10424"/>
                    <a:pt x="7378" y="10424"/>
                  </a:cubicBezTo>
                  <a:cubicBezTo>
                    <a:pt x="8032" y="10424"/>
                    <a:pt x="8671" y="10334"/>
                    <a:pt x="9268" y="10153"/>
                  </a:cubicBezTo>
                  <a:cubicBezTo>
                    <a:pt x="10719" y="9713"/>
                    <a:pt x="11808" y="8770"/>
                    <a:pt x="12294" y="7533"/>
                  </a:cubicBezTo>
                  <a:cubicBezTo>
                    <a:pt x="12781" y="6295"/>
                    <a:pt x="12625" y="4864"/>
                    <a:pt x="11862" y="3553"/>
                  </a:cubicBezTo>
                  <a:cubicBezTo>
                    <a:pt x="11099" y="2244"/>
                    <a:pt x="9791" y="1161"/>
                    <a:pt x="8224" y="546"/>
                  </a:cubicBezTo>
                  <a:cubicBezTo>
                    <a:pt x="7304" y="184"/>
                    <a:pt x="6338" y="1"/>
                    <a:pt x="54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>
              <a:off x="8173334" y="3776164"/>
              <a:ext cx="236700" cy="194710"/>
            </a:xfrm>
            <a:custGeom>
              <a:rect b="b" l="l" r="r" t="t"/>
              <a:pathLst>
                <a:path extrusionOk="0" h="11013" w="13388">
                  <a:moveTo>
                    <a:pt x="5686" y="589"/>
                  </a:moveTo>
                  <a:cubicBezTo>
                    <a:pt x="5695" y="589"/>
                    <a:pt x="5704" y="589"/>
                    <a:pt x="5713" y="589"/>
                  </a:cubicBezTo>
                  <a:cubicBezTo>
                    <a:pt x="8205" y="589"/>
                    <a:pt x="10779" y="1959"/>
                    <a:pt x="11965" y="4093"/>
                  </a:cubicBezTo>
                  <a:cubicBezTo>
                    <a:pt x="12654" y="5332"/>
                    <a:pt x="12771" y="6644"/>
                    <a:pt x="12295" y="7787"/>
                  </a:cubicBezTo>
                  <a:cubicBezTo>
                    <a:pt x="11812" y="8947"/>
                    <a:pt x="10777" y="9801"/>
                    <a:pt x="9378" y="10194"/>
                  </a:cubicBezTo>
                  <a:cubicBezTo>
                    <a:pt x="8826" y="10350"/>
                    <a:pt x="8252" y="10424"/>
                    <a:pt x="7673" y="10424"/>
                  </a:cubicBezTo>
                  <a:cubicBezTo>
                    <a:pt x="5182" y="10424"/>
                    <a:pt x="2610" y="9053"/>
                    <a:pt x="1424" y="6918"/>
                  </a:cubicBezTo>
                  <a:cubicBezTo>
                    <a:pt x="735" y="5681"/>
                    <a:pt x="618" y="4368"/>
                    <a:pt x="1094" y="3226"/>
                  </a:cubicBezTo>
                  <a:cubicBezTo>
                    <a:pt x="1577" y="2066"/>
                    <a:pt x="2612" y="1211"/>
                    <a:pt x="4011" y="817"/>
                  </a:cubicBezTo>
                  <a:cubicBezTo>
                    <a:pt x="4556" y="666"/>
                    <a:pt x="5119" y="589"/>
                    <a:pt x="5686" y="589"/>
                  </a:cubicBezTo>
                  <a:close/>
                  <a:moveTo>
                    <a:pt x="5694" y="0"/>
                  </a:moveTo>
                  <a:cubicBezTo>
                    <a:pt x="5068" y="0"/>
                    <a:pt x="4446" y="80"/>
                    <a:pt x="3850" y="248"/>
                  </a:cubicBezTo>
                  <a:cubicBezTo>
                    <a:pt x="2275" y="692"/>
                    <a:pt x="1101" y="1668"/>
                    <a:pt x="547" y="2999"/>
                  </a:cubicBezTo>
                  <a:cubicBezTo>
                    <a:pt x="1" y="4312"/>
                    <a:pt x="128" y="5807"/>
                    <a:pt x="906" y="7207"/>
                  </a:cubicBezTo>
                  <a:cubicBezTo>
                    <a:pt x="2195" y="9524"/>
                    <a:pt x="4989" y="11013"/>
                    <a:pt x="7693" y="11013"/>
                  </a:cubicBezTo>
                  <a:cubicBezTo>
                    <a:pt x="7703" y="11013"/>
                    <a:pt x="7712" y="11013"/>
                    <a:pt x="7721" y="11013"/>
                  </a:cubicBezTo>
                  <a:cubicBezTo>
                    <a:pt x="8335" y="11013"/>
                    <a:pt x="8946" y="10930"/>
                    <a:pt x="9539" y="10765"/>
                  </a:cubicBezTo>
                  <a:cubicBezTo>
                    <a:pt x="11114" y="10321"/>
                    <a:pt x="12286" y="9344"/>
                    <a:pt x="12842" y="8015"/>
                  </a:cubicBezTo>
                  <a:cubicBezTo>
                    <a:pt x="13388" y="6702"/>
                    <a:pt x="13261" y="5207"/>
                    <a:pt x="12483" y="3806"/>
                  </a:cubicBezTo>
                  <a:cubicBezTo>
                    <a:pt x="11194" y="1488"/>
                    <a:pt x="8397" y="0"/>
                    <a:pt x="5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>
              <a:off x="6387795" y="1919216"/>
              <a:ext cx="737256" cy="419387"/>
            </a:xfrm>
            <a:custGeom>
              <a:rect b="b" l="l" r="r" t="t"/>
              <a:pathLst>
                <a:path extrusionOk="0" h="23721" w="41700">
                  <a:moveTo>
                    <a:pt x="15263" y="3635"/>
                  </a:moveTo>
                  <a:cubicBezTo>
                    <a:pt x="16116" y="3635"/>
                    <a:pt x="16995" y="4104"/>
                    <a:pt x="17402" y="4836"/>
                  </a:cubicBezTo>
                  <a:cubicBezTo>
                    <a:pt x="17903" y="5737"/>
                    <a:pt x="17496" y="6696"/>
                    <a:pt x="16494" y="6979"/>
                  </a:cubicBezTo>
                  <a:cubicBezTo>
                    <a:pt x="16305" y="7032"/>
                    <a:pt x="16108" y="7057"/>
                    <a:pt x="15910" y="7057"/>
                  </a:cubicBezTo>
                  <a:cubicBezTo>
                    <a:pt x="15058" y="7057"/>
                    <a:pt x="14179" y="6588"/>
                    <a:pt x="13772" y="5857"/>
                  </a:cubicBezTo>
                  <a:cubicBezTo>
                    <a:pt x="13271" y="4957"/>
                    <a:pt x="13678" y="3996"/>
                    <a:pt x="14680" y="3714"/>
                  </a:cubicBezTo>
                  <a:cubicBezTo>
                    <a:pt x="14869" y="3661"/>
                    <a:pt x="15065" y="3635"/>
                    <a:pt x="15263" y="3635"/>
                  </a:cubicBezTo>
                  <a:close/>
                  <a:moveTo>
                    <a:pt x="14577" y="0"/>
                  </a:moveTo>
                  <a:cubicBezTo>
                    <a:pt x="13958" y="0"/>
                    <a:pt x="13343" y="79"/>
                    <a:pt x="12752" y="245"/>
                  </a:cubicBezTo>
                  <a:cubicBezTo>
                    <a:pt x="9620" y="1127"/>
                    <a:pt x="8351" y="4126"/>
                    <a:pt x="9916" y="6943"/>
                  </a:cubicBezTo>
                  <a:cubicBezTo>
                    <a:pt x="10633" y="8235"/>
                    <a:pt x="11826" y="9260"/>
                    <a:pt x="13199" y="9912"/>
                  </a:cubicBezTo>
                  <a:cubicBezTo>
                    <a:pt x="13199" y="9912"/>
                    <a:pt x="15468" y="10926"/>
                    <a:pt x="15921" y="11741"/>
                  </a:cubicBezTo>
                  <a:cubicBezTo>
                    <a:pt x="16160" y="12172"/>
                    <a:pt x="15531" y="12682"/>
                    <a:pt x="14884" y="13068"/>
                  </a:cubicBezTo>
                  <a:lnTo>
                    <a:pt x="2855" y="16454"/>
                  </a:lnTo>
                  <a:cubicBezTo>
                    <a:pt x="824" y="17025"/>
                    <a:pt x="1" y="18971"/>
                    <a:pt x="1016" y="20798"/>
                  </a:cubicBezTo>
                  <a:lnTo>
                    <a:pt x="2641" y="23721"/>
                  </a:lnTo>
                  <a:lnTo>
                    <a:pt x="41700" y="12727"/>
                  </a:lnTo>
                  <a:lnTo>
                    <a:pt x="40075" y="9803"/>
                  </a:lnTo>
                  <a:cubicBezTo>
                    <a:pt x="39251" y="8320"/>
                    <a:pt x="37469" y="7371"/>
                    <a:pt x="35742" y="7371"/>
                  </a:cubicBezTo>
                  <a:cubicBezTo>
                    <a:pt x="35340" y="7371"/>
                    <a:pt x="34941" y="7422"/>
                    <a:pt x="34558" y="7530"/>
                  </a:cubicBezTo>
                  <a:lnTo>
                    <a:pt x="23398" y="10671"/>
                  </a:lnTo>
                  <a:cubicBezTo>
                    <a:pt x="23277" y="10676"/>
                    <a:pt x="23154" y="10679"/>
                    <a:pt x="23031" y="10679"/>
                  </a:cubicBezTo>
                  <a:cubicBezTo>
                    <a:pt x="22296" y="10679"/>
                    <a:pt x="21570" y="10578"/>
                    <a:pt x="21365" y="10208"/>
                  </a:cubicBezTo>
                  <a:cubicBezTo>
                    <a:pt x="20752" y="9101"/>
                    <a:pt x="21529" y="8056"/>
                    <a:pt x="21764" y="7075"/>
                  </a:cubicBezTo>
                  <a:cubicBezTo>
                    <a:pt x="22029" y="5979"/>
                    <a:pt x="21888" y="4884"/>
                    <a:pt x="21258" y="3750"/>
                  </a:cubicBezTo>
                  <a:cubicBezTo>
                    <a:pt x="19987" y="1464"/>
                    <a:pt x="17241" y="0"/>
                    <a:pt x="14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>
              <a:off x="6390235" y="1914018"/>
              <a:ext cx="742631" cy="430756"/>
            </a:xfrm>
            <a:custGeom>
              <a:rect b="b" l="l" r="r" t="t"/>
              <a:pathLst>
                <a:path extrusionOk="0" h="24364" w="42004">
                  <a:moveTo>
                    <a:pt x="15130" y="4226"/>
                  </a:moveTo>
                  <a:cubicBezTo>
                    <a:pt x="15877" y="4226"/>
                    <a:pt x="16650" y="4635"/>
                    <a:pt x="17006" y="5274"/>
                  </a:cubicBezTo>
                  <a:cubicBezTo>
                    <a:pt x="17201" y="5626"/>
                    <a:pt x="17236" y="5995"/>
                    <a:pt x="17104" y="6313"/>
                  </a:cubicBezTo>
                  <a:cubicBezTo>
                    <a:pt x="16969" y="6637"/>
                    <a:pt x="16675" y="6876"/>
                    <a:pt x="16275" y="6989"/>
                  </a:cubicBezTo>
                  <a:cubicBezTo>
                    <a:pt x="16110" y="7036"/>
                    <a:pt x="15938" y="7058"/>
                    <a:pt x="15765" y="7058"/>
                  </a:cubicBezTo>
                  <a:cubicBezTo>
                    <a:pt x="15018" y="7058"/>
                    <a:pt x="14248" y="6647"/>
                    <a:pt x="13892" y="6008"/>
                  </a:cubicBezTo>
                  <a:cubicBezTo>
                    <a:pt x="13696" y="5656"/>
                    <a:pt x="13662" y="5287"/>
                    <a:pt x="13794" y="4969"/>
                  </a:cubicBezTo>
                  <a:cubicBezTo>
                    <a:pt x="13929" y="4645"/>
                    <a:pt x="14222" y="4406"/>
                    <a:pt x="14621" y="4292"/>
                  </a:cubicBezTo>
                  <a:lnTo>
                    <a:pt x="14621" y="4294"/>
                  </a:lnTo>
                  <a:cubicBezTo>
                    <a:pt x="14786" y="4248"/>
                    <a:pt x="14957" y="4226"/>
                    <a:pt x="15130" y="4226"/>
                  </a:cubicBezTo>
                  <a:close/>
                  <a:moveTo>
                    <a:pt x="15113" y="3636"/>
                  </a:moveTo>
                  <a:cubicBezTo>
                    <a:pt x="14891" y="3636"/>
                    <a:pt x="14672" y="3664"/>
                    <a:pt x="14461" y="3723"/>
                  </a:cubicBezTo>
                  <a:cubicBezTo>
                    <a:pt x="13885" y="3886"/>
                    <a:pt x="13454" y="4247"/>
                    <a:pt x="13249" y="4741"/>
                  </a:cubicBezTo>
                  <a:cubicBezTo>
                    <a:pt x="13045" y="5229"/>
                    <a:pt x="13090" y="5781"/>
                    <a:pt x="13376" y="6296"/>
                  </a:cubicBezTo>
                  <a:cubicBezTo>
                    <a:pt x="13833" y="7118"/>
                    <a:pt x="14824" y="7645"/>
                    <a:pt x="15782" y="7645"/>
                  </a:cubicBezTo>
                  <a:cubicBezTo>
                    <a:pt x="15786" y="7645"/>
                    <a:pt x="15791" y="7645"/>
                    <a:pt x="15795" y="7645"/>
                  </a:cubicBezTo>
                  <a:cubicBezTo>
                    <a:pt x="16012" y="7645"/>
                    <a:pt x="16227" y="7615"/>
                    <a:pt x="16435" y="7557"/>
                  </a:cubicBezTo>
                  <a:cubicBezTo>
                    <a:pt x="17012" y="7395"/>
                    <a:pt x="17444" y="7033"/>
                    <a:pt x="17649" y="6540"/>
                  </a:cubicBezTo>
                  <a:cubicBezTo>
                    <a:pt x="17852" y="6051"/>
                    <a:pt x="17808" y="5500"/>
                    <a:pt x="17522" y="4986"/>
                  </a:cubicBezTo>
                  <a:cubicBezTo>
                    <a:pt x="17065" y="4164"/>
                    <a:pt x="16072" y="3636"/>
                    <a:pt x="15113" y="3636"/>
                  </a:cubicBezTo>
                  <a:close/>
                  <a:moveTo>
                    <a:pt x="14428" y="588"/>
                  </a:moveTo>
                  <a:cubicBezTo>
                    <a:pt x="14433" y="588"/>
                    <a:pt x="14438" y="588"/>
                    <a:pt x="14442" y="588"/>
                  </a:cubicBezTo>
                  <a:cubicBezTo>
                    <a:pt x="17001" y="590"/>
                    <a:pt x="19643" y="1996"/>
                    <a:pt x="20861" y="4188"/>
                  </a:cubicBezTo>
                  <a:cubicBezTo>
                    <a:pt x="21436" y="5225"/>
                    <a:pt x="21592" y="6243"/>
                    <a:pt x="21338" y="7300"/>
                  </a:cubicBezTo>
                  <a:cubicBezTo>
                    <a:pt x="21279" y="7544"/>
                    <a:pt x="21183" y="7799"/>
                    <a:pt x="21080" y="8066"/>
                  </a:cubicBezTo>
                  <a:cubicBezTo>
                    <a:pt x="20785" y="8839"/>
                    <a:pt x="20450" y="9715"/>
                    <a:pt x="20968" y="10645"/>
                  </a:cubicBezTo>
                  <a:cubicBezTo>
                    <a:pt x="21199" y="11063"/>
                    <a:pt x="21827" y="11269"/>
                    <a:pt x="22887" y="11269"/>
                  </a:cubicBezTo>
                  <a:cubicBezTo>
                    <a:pt x="23009" y="11269"/>
                    <a:pt x="23137" y="11267"/>
                    <a:pt x="23271" y="11261"/>
                  </a:cubicBezTo>
                  <a:lnTo>
                    <a:pt x="34498" y="8110"/>
                  </a:lnTo>
                  <a:cubicBezTo>
                    <a:pt x="34857" y="8009"/>
                    <a:pt x="35231" y="7961"/>
                    <a:pt x="35607" y="7961"/>
                  </a:cubicBezTo>
                  <a:cubicBezTo>
                    <a:pt x="37230" y="7961"/>
                    <a:pt x="38905" y="8853"/>
                    <a:pt x="39677" y="10241"/>
                  </a:cubicBezTo>
                  <a:lnTo>
                    <a:pt x="41121" y="12839"/>
                  </a:lnTo>
                  <a:lnTo>
                    <a:pt x="2647" y="23669"/>
                  </a:lnTo>
                  <a:lnTo>
                    <a:pt x="1136" y="20948"/>
                  </a:lnTo>
                  <a:cubicBezTo>
                    <a:pt x="693" y="20151"/>
                    <a:pt x="617" y="19309"/>
                    <a:pt x="922" y="18577"/>
                  </a:cubicBezTo>
                  <a:cubicBezTo>
                    <a:pt x="1230" y="17836"/>
                    <a:pt x="1896" y="17286"/>
                    <a:pt x="2796" y="17032"/>
                  </a:cubicBezTo>
                  <a:lnTo>
                    <a:pt x="14825" y="13647"/>
                  </a:lnTo>
                  <a:lnTo>
                    <a:pt x="14897" y="13615"/>
                  </a:lnTo>
                  <a:cubicBezTo>
                    <a:pt x="15944" y="12990"/>
                    <a:pt x="16330" y="12409"/>
                    <a:pt x="16041" y="11892"/>
                  </a:cubicBezTo>
                  <a:cubicBezTo>
                    <a:pt x="15554" y="11014"/>
                    <a:pt x="13424" y="10044"/>
                    <a:pt x="13187" y="9938"/>
                  </a:cubicBezTo>
                  <a:cubicBezTo>
                    <a:pt x="11812" y="9286"/>
                    <a:pt x="10692" y="8276"/>
                    <a:pt x="10036" y="7094"/>
                  </a:cubicBezTo>
                  <a:cubicBezTo>
                    <a:pt x="9328" y="5821"/>
                    <a:pt x="9207" y="4472"/>
                    <a:pt x="9697" y="3298"/>
                  </a:cubicBezTo>
                  <a:cubicBezTo>
                    <a:pt x="10193" y="2107"/>
                    <a:pt x="11257" y="1228"/>
                    <a:pt x="12694" y="824"/>
                  </a:cubicBezTo>
                  <a:cubicBezTo>
                    <a:pt x="13258" y="666"/>
                    <a:pt x="13841" y="588"/>
                    <a:pt x="14428" y="588"/>
                  </a:cubicBezTo>
                  <a:close/>
                  <a:moveTo>
                    <a:pt x="14426" y="1"/>
                  </a:moveTo>
                  <a:cubicBezTo>
                    <a:pt x="13784" y="1"/>
                    <a:pt x="13147" y="83"/>
                    <a:pt x="12535" y="255"/>
                  </a:cubicBezTo>
                  <a:cubicBezTo>
                    <a:pt x="10921" y="709"/>
                    <a:pt x="9720" y="1709"/>
                    <a:pt x="9152" y="3071"/>
                  </a:cubicBezTo>
                  <a:cubicBezTo>
                    <a:pt x="8592" y="4416"/>
                    <a:pt x="8723" y="5946"/>
                    <a:pt x="9520" y="7381"/>
                  </a:cubicBezTo>
                  <a:cubicBezTo>
                    <a:pt x="10236" y="8670"/>
                    <a:pt x="11448" y="9767"/>
                    <a:pt x="12942" y="10475"/>
                  </a:cubicBezTo>
                  <a:cubicBezTo>
                    <a:pt x="13547" y="10746"/>
                    <a:pt x="15193" y="11581"/>
                    <a:pt x="15525" y="12179"/>
                  </a:cubicBezTo>
                  <a:cubicBezTo>
                    <a:pt x="15599" y="12312"/>
                    <a:pt x="15349" y="12652"/>
                    <a:pt x="14627" y="13088"/>
                  </a:cubicBezTo>
                  <a:lnTo>
                    <a:pt x="2638" y="16462"/>
                  </a:lnTo>
                  <a:cubicBezTo>
                    <a:pt x="1559" y="16766"/>
                    <a:pt x="757" y="17437"/>
                    <a:pt x="377" y="18349"/>
                  </a:cubicBezTo>
                  <a:cubicBezTo>
                    <a:pt x="0" y="19252"/>
                    <a:pt x="87" y="20276"/>
                    <a:pt x="620" y="21235"/>
                  </a:cubicBezTo>
                  <a:lnTo>
                    <a:pt x="2358" y="24364"/>
                  </a:lnTo>
                  <a:lnTo>
                    <a:pt x="42003" y="13204"/>
                  </a:lnTo>
                  <a:lnTo>
                    <a:pt x="40197" y="9953"/>
                  </a:lnTo>
                  <a:cubicBezTo>
                    <a:pt x="39323" y="8381"/>
                    <a:pt x="37428" y="7371"/>
                    <a:pt x="35594" y="7371"/>
                  </a:cubicBezTo>
                  <a:cubicBezTo>
                    <a:pt x="35168" y="7371"/>
                    <a:pt x="34746" y="7425"/>
                    <a:pt x="34341" y="7539"/>
                  </a:cubicBezTo>
                  <a:lnTo>
                    <a:pt x="23215" y="10671"/>
                  </a:lnTo>
                  <a:cubicBezTo>
                    <a:pt x="23102" y="10675"/>
                    <a:pt x="22996" y="10677"/>
                    <a:pt x="22897" y="10677"/>
                  </a:cubicBezTo>
                  <a:cubicBezTo>
                    <a:pt x="21727" y="10677"/>
                    <a:pt x="21518" y="10415"/>
                    <a:pt x="21486" y="10358"/>
                  </a:cubicBezTo>
                  <a:cubicBezTo>
                    <a:pt x="21104" y="9667"/>
                    <a:pt x="21362" y="8992"/>
                    <a:pt x="21634" y="8276"/>
                  </a:cubicBezTo>
                  <a:cubicBezTo>
                    <a:pt x="21740" y="8003"/>
                    <a:pt x="21847" y="7719"/>
                    <a:pt x="21915" y="7437"/>
                  </a:cubicBezTo>
                  <a:cubicBezTo>
                    <a:pt x="22205" y="6229"/>
                    <a:pt x="22030" y="5073"/>
                    <a:pt x="21379" y="3900"/>
                  </a:cubicBezTo>
                  <a:cubicBezTo>
                    <a:pt x="20059" y="1525"/>
                    <a:pt x="17196" y="1"/>
                    <a:pt x="144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7388978" y="2235971"/>
              <a:ext cx="244161" cy="259295"/>
            </a:xfrm>
            <a:custGeom>
              <a:rect b="b" l="l" r="r" t="t"/>
              <a:pathLst>
                <a:path extrusionOk="0" h="14666" w="13810">
                  <a:moveTo>
                    <a:pt x="11797" y="1"/>
                  </a:moveTo>
                  <a:cubicBezTo>
                    <a:pt x="11123" y="1"/>
                    <a:pt x="10479" y="386"/>
                    <a:pt x="10181" y="1038"/>
                  </a:cubicBezTo>
                  <a:lnTo>
                    <a:pt x="6092" y="10209"/>
                  </a:lnTo>
                  <a:lnTo>
                    <a:pt x="3031" y="8075"/>
                  </a:lnTo>
                  <a:cubicBezTo>
                    <a:pt x="2722" y="7859"/>
                    <a:pt x="2368" y="7755"/>
                    <a:pt x="2018" y="7755"/>
                  </a:cubicBezTo>
                  <a:cubicBezTo>
                    <a:pt x="1458" y="7755"/>
                    <a:pt x="907" y="8020"/>
                    <a:pt x="562" y="8514"/>
                  </a:cubicBezTo>
                  <a:cubicBezTo>
                    <a:pt x="1" y="9318"/>
                    <a:pt x="199" y="10423"/>
                    <a:pt x="1002" y="10983"/>
                  </a:cubicBezTo>
                  <a:lnTo>
                    <a:pt x="5821" y="14346"/>
                  </a:lnTo>
                  <a:cubicBezTo>
                    <a:pt x="6120" y="14554"/>
                    <a:pt x="6474" y="14666"/>
                    <a:pt x="6836" y="14666"/>
                  </a:cubicBezTo>
                  <a:lnTo>
                    <a:pt x="6837" y="14666"/>
                  </a:lnTo>
                  <a:cubicBezTo>
                    <a:pt x="7537" y="14666"/>
                    <a:pt x="8172" y="14254"/>
                    <a:pt x="8456" y="13615"/>
                  </a:cubicBezTo>
                  <a:lnTo>
                    <a:pt x="13421" y="2482"/>
                  </a:lnTo>
                  <a:cubicBezTo>
                    <a:pt x="13810" y="1590"/>
                    <a:pt x="13406" y="551"/>
                    <a:pt x="12517" y="154"/>
                  </a:cubicBezTo>
                  <a:cubicBezTo>
                    <a:pt x="12283" y="50"/>
                    <a:pt x="12038" y="1"/>
                    <a:pt x="1179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7586959" y="2592241"/>
              <a:ext cx="244143" cy="259295"/>
            </a:xfrm>
            <a:custGeom>
              <a:rect b="b" l="l" r="r" t="t"/>
              <a:pathLst>
                <a:path extrusionOk="0" h="14666" w="13809">
                  <a:moveTo>
                    <a:pt x="11795" y="0"/>
                  </a:moveTo>
                  <a:cubicBezTo>
                    <a:pt x="11121" y="0"/>
                    <a:pt x="10477" y="386"/>
                    <a:pt x="10180" y="1038"/>
                  </a:cubicBezTo>
                  <a:lnTo>
                    <a:pt x="6090" y="10209"/>
                  </a:lnTo>
                  <a:lnTo>
                    <a:pt x="3031" y="8075"/>
                  </a:lnTo>
                  <a:cubicBezTo>
                    <a:pt x="2721" y="7859"/>
                    <a:pt x="2367" y="7755"/>
                    <a:pt x="2017" y="7755"/>
                  </a:cubicBezTo>
                  <a:cubicBezTo>
                    <a:pt x="1457" y="7755"/>
                    <a:pt x="906" y="8020"/>
                    <a:pt x="561" y="8514"/>
                  </a:cubicBezTo>
                  <a:cubicBezTo>
                    <a:pt x="1" y="9317"/>
                    <a:pt x="197" y="10423"/>
                    <a:pt x="1000" y="10983"/>
                  </a:cubicBezTo>
                  <a:lnTo>
                    <a:pt x="5821" y="14346"/>
                  </a:lnTo>
                  <a:cubicBezTo>
                    <a:pt x="6118" y="14553"/>
                    <a:pt x="6472" y="14665"/>
                    <a:pt x="6835" y="14666"/>
                  </a:cubicBezTo>
                  <a:lnTo>
                    <a:pt x="6835" y="14666"/>
                  </a:lnTo>
                  <a:cubicBezTo>
                    <a:pt x="7536" y="14665"/>
                    <a:pt x="8170" y="14254"/>
                    <a:pt x="8455" y="13614"/>
                  </a:cubicBezTo>
                  <a:lnTo>
                    <a:pt x="13419" y="2482"/>
                  </a:lnTo>
                  <a:cubicBezTo>
                    <a:pt x="13808" y="1589"/>
                    <a:pt x="13404" y="551"/>
                    <a:pt x="12515" y="154"/>
                  </a:cubicBezTo>
                  <a:cubicBezTo>
                    <a:pt x="12281" y="50"/>
                    <a:pt x="12036" y="0"/>
                    <a:pt x="11795" y="0"/>
                  </a:cubicBezTo>
                  <a:close/>
                  <a:moveTo>
                    <a:pt x="6835" y="14666"/>
                  </a:moveTo>
                  <a:lnTo>
                    <a:pt x="6835" y="14666"/>
                  </a:lnTo>
                  <a:cubicBezTo>
                    <a:pt x="6835" y="14666"/>
                    <a:pt x="6835" y="14666"/>
                    <a:pt x="6835" y="14666"/>
                  </a:cubicBezTo>
                  <a:lnTo>
                    <a:pt x="6836" y="14666"/>
                  </a:lnTo>
                  <a:cubicBezTo>
                    <a:pt x="6836" y="14666"/>
                    <a:pt x="6835" y="14666"/>
                    <a:pt x="6835" y="14666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8692737" y="2530078"/>
              <a:ext cx="349763" cy="225013"/>
            </a:xfrm>
            <a:custGeom>
              <a:rect b="b" l="l" r="r" t="t"/>
              <a:pathLst>
                <a:path extrusionOk="0" h="12727" w="19783">
                  <a:moveTo>
                    <a:pt x="3379" y="0"/>
                  </a:moveTo>
                  <a:cubicBezTo>
                    <a:pt x="3379" y="0"/>
                    <a:pt x="1" y="0"/>
                    <a:pt x="162" y="1930"/>
                  </a:cubicBezTo>
                  <a:cubicBezTo>
                    <a:pt x="323" y="3860"/>
                    <a:pt x="12546" y="11258"/>
                    <a:pt x="13511" y="11902"/>
                  </a:cubicBezTo>
                  <a:cubicBezTo>
                    <a:pt x="13984" y="12217"/>
                    <a:pt x="15116" y="12727"/>
                    <a:pt x="16184" y="12727"/>
                  </a:cubicBezTo>
                  <a:cubicBezTo>
                    <a:pt x="17293" y="12727"/>
                    <a:pt x="18333" y="12178"/>
                    <a:pt x="18497" y="10294"/>
                  </a:cubicBezTo>
                  <a:cubicBezTo>
                    <a:pt x="18497" y="10294"/>
                    <a:pt x="19782" y="7559"/>
                    <a:pt x="18979" y="5469"/>
                  </a:cubicBezTo>
                  <a:cubicBezTo>
                    <a:pt x="18175" y="3378"/>
                    <a:pt x="3379" y="0"/>
                    <a:pt x="33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8689678" y="2524862"/>
              <a:ext cx="357454" cy="235409"/>
            </a:xfrm>
            <a:custGeom>
              <a:rect b="b" l="l" r="r" t="t"/>
              <a:pathLst>
                <a:path extrusionOk="0" h="13315" w="20218">
                  <a:moveTo>
                    <a:pt x="3520" y="592"/>
                  </a:moveTo>
                  <a:cubicBezTo>
                    <a:pt x="9185" y="1886"/>
                    <a:pt x="18333" y="4456"/>
                    <a:pt x="18876" y="5870"/>
                  </a:cubicBezTo>
                  <a:cubicBezTo>
                    <a:pt x="19624" y="7815"/>
                    <a:pt x="18414" y="10436"/>
                    <a:pt x="18402" y="10463"/>
                  </a:cubicBezTo>
                  <a:cubicBezTo>
                    <a:pt x="18387" y="10494"/>
                    <a:pt x="18378" y="10528"/>
                    <a:pt x="18375" y="10562"/>
                  </a:cubicBezTo>
                  <a:cubicBezTo>
                    <a:pt x="18287" y="11572"/>
                    <a:pt x="17927" y="12234"/>
                    <a:pt x="17306" y="12533"/>
                  </a:cubicBezTo>
                  <a:cubicBezTo>
                    <a:pt x="17018" y="12671"/>
                    <a:pt x="16691" y="12727"/>
                    <a:pt x="16352" y="12727"/>
                  </a:cubicBezTo>
                  <a:cubicBezTo>
                    <a:pt x="15372" y="12727"/>
                    <a:pt x="14303" y="12255"/>
                    <a:pt x="13848" y="11951"/>
                  </a:cubicBezTo>
                  <a:cubicBezTo>
                    <a:pt x="13726" y="11869"/>
                    <a:pt x="13422" y="11679"/>
                    <a:pt x="12986" y="11406"/>
                  </a:cubicBezTo>
                  <a:cubicBezTo>
                    <a:pt x="2881" y="5071"/>
                    <a:pt x="687" y="2904"/>
                    <a:pt x="630" y="2201"/>
                  </a:cubicBezTo>
                  <a:cubicBezTo>
                    <a:pt x="603" y="1886"/>
                    <a:pt x="690" y="1625"/>
                    <a:pt x="895" y="1402"/>
                  </a:cubicBezTo>
                  <a:cubicBezTo>
                    <a:pt x="1578" y="659"/>
                    <a:pt x="3268" y="597"/>
                    <a:pt x="3520" y="592"/>
                  </a:cubicBezTo>
                  <a:close/>
                  <a:moveTo>
                    <a:pt x="3552" y="0"/>
                  </a:moveTo>
                  <a:cubicBezTo>
                    <a:pt x="3464" y="0"/>
                    <a:pt x="1371" y="11"/>
                    <a:pt x="461" y="1001"/>
                  </a:cubicBezTo>
                  <a:cubicBezTo>
                    <a:pt x="142" y="1348"/>
                    <a:pt x="0" y="1768"/>
                    <a:pt x="40" y="2250"/>
                  </a:cubicBezTo>
                  <a:cubicBezTo>
                    <a:pt x="146" y="3518"/>
                    <a:pt x="4041" y="6497"/>
                    <a:pt x="12672" y="11907"/>
                  </a:cubicBezTo>
                  <a:cubicBezTo>
                    <a:pt x="13101" y="12175"/>
                    <a:pt x="13400" y="12363"/>
                    <a:pt x="13519" y="12443"/>
                  </a:cubicBezTo>
                  <a:cubicBezTo>
                    <a:pt x="14052" y="12797"/>
                    <a:pt x="15232" y="13315"/>
                    <a:pt x="16361" y="13315"/>
                  </a:cubicBezTo>
                  <a:cubicBezTo>
                    <a:pt x="16780" y="13315"/>
                    <a:pt x="17192" y="13244"/>
                    <a:pt x="17562" y="13065"/>
                  </a:cubicBezTo>
                  <a:cubicBezTo>
                    <a:pt x="18374" y="12675"/>
                    <a:pt x="18844" y="11868"/>
                    <a:pt x="18960" y="10666"/>
                  </a:cubicBezTo>
                  <a:cubicBezTo>
                    <a:pt x="19137" y="10268"/>
                    <a:pt x="20217" y="7709"/>
                    <a:pt x="19428" y="5657"/>
                  </a:cubicBezTo>
                  <a:cubicBezTo>
                    <a:pt x="18592" y="3483"/>
                    <a:pt x="5147" y="357"/>
                    <a:pt x="3617" y="7"/>
                  </a:cubicBezTo>
                  <a:cubicBezTo>
                    <a:pt x="3596" y="2"/>
                    <a:pt x="3573" y="0"/>
                    <a:pt x="35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8708808" y="2460401"/>
              <a:ext cx="65310" cy="51307"/>
            </a:xfrm>
            <a:custGeom>
              <a:rect b="b" l="l" r="r" t="t"/>
              <a:pathLst>
                <a:path extrusionOk="0" h="2902" w="3694">
                  <a:moveTo>
                    <a:pt x="710" y="0"/>
                  </a:moveTo>
                  <a:cubicBezTo>
                    <a:pt x="0" y="0"/>
                    <a:pt x="1189" y="2402"/>
                    <a:pt x="1649" y="2517"/>
                  </a:cubicBezTo>
                  <a:cubicBezTo>
                    <a:pt x="2160" y="2646"/>
                    <a:pt x="3438" y="2901"/>
                    <a:pt x="3438" y="2901"/>
                  </a:cubicBezTo>
                  <a:lnTo>
                    <a:pt x="3693" y="1239"/>
                  </a:lnTo>
                  <a:cubicBezTo>
                    <a:pt x="3693" y="1239"/>
                    <a:pt x="2288" y="729"/>
                    <a:pt x="1011" y="91"/>
                  </a:cubicBezTo>
                  <a:cubicBezTo>
                    <a:pt x="886" y="29"/>
                    <a:pt x="786" y="0"/>
                    <a:pt x="7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8711425" y="2455150"/>
              <a:ext cx="68227" cy="61756"/>
            </a:xfrm>
            <a:custGeom>
              <a:rect b="b" l="l" r="r" t="t"/>
              <a:pathLst>
                <a:path extrusionOk="0" h="3493" w="3859">
                  <a:moveTo>
                    <a:pt x="630" y="608"/>
                  </a:moveTo>
                  <a:cubicBezTo>
                    <a:pt x="664" y="620"/>
                    <a:pt x="698" y="635"/>
                    <a:pt x="729" y="651"/>
                  </a:cubicBezTo>
                  <a:cubicBezTo>
                    <a:pt x="1704" y="1138"/>
                    <a:pt x="2761" y="1555"/>
                    <a:pt x="3216" y="1729"/>
                  </a:cubicBezTo>
                  <a:lnTo>
                    <a:pt x="3044" y="2846"/>
                  </a:lnTo>
                  <a:cubicBezTo>
                    <a:pt x="2636" y="2762"/>
                    <a:pt x="1924" y="2615"/>
                    <a:pt x="1589" y="2532"/>
                  </a:cubicBezTo>
                  <a:cubicBezTo>
                    <a:pt x="1311" y="2392"/>
                    <a:pt x="613" y="1048"/>
                    <a:pt x="630" y="608"/>
                  </a:cubicBezTo>
                  <a:close/>
                  <a:moveTo>
                    <a:pt x="557" y="0"/>
                  </a:moveTo>
                  <a:cubicBezTo>
                    <a:pt x="440" y="0"/>
                    <a:pt x="338" y="34"/>
                    <a:pt x="251" y="101"/>
                  </a:cubicBezTo>
                  <a:cubicBezTo>
                    <a:pt x="58" y="251"/>
                    <a:pt x="0" y="524"/>
                    <a:pt x="82" y="913"/>
                  </a:cubicBezTo>
                  <a:cubicBezTo>
                    <a:pt x="218" y="1565"/>
                    <a:pt x="897" y="2968"/>
                    <a:pt x="1429" y="3100"/>
                  </a:cubicBezTo>
                  <a:cubicBezTo>
                    <a:pt x="1941" y="3228"/>
                    <a:pt x="3179" y="3476"/>
                    <a:pt x="3232" y="3486"/>
                  </a:cubicBezTo>
                  <a:cubicBezTo>
                    <a:pt x="3251" y="3490"/>
                    <a:pt x="3270" y="3493"/>
                    <a:pt x="3289" y="3493"/>
                  </a:cubicBezTo>
                  <a:cubicBezTo>
                    <a:pt x="3435" y="3491"/>
                    <a:pt x="3559" y="3386"/>
                    <a:pt x="3581" y="3242"/>
                  </a:cubicBezTo>
                  <a:lnTo>
                    <a:pt x="3836" y="1582"/>
                  </a:lnTo>
                  <a:cubicBezTo>
                    <a:pt x="3859" y="1442"/>
                    <a:pt x="3778" y="1307"/>
                    <a:pt x="3646" y="1258"/>
                  </a:cubicBezTo>
                  <a:cubicBezTo>
                    <a:pt x="3632" y="1253"/>
                    <a:pt x="2242" y="746"/>
                    <a:pt x="995" y="122"/>
                  </a:cubicBezTo>
                  <a:cubicBezTo>
                    <a:pt x="832" y="41"/>
                    <a:pt x="685" y="0"/>
                    <a:pt x="5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7862466" y="2156570"/>
              <a:ext cx="1570214" cy="1013294"/>
            </a:xfrm>
            <a:custGeom>
              <a:rect b="b" l="l" r="r" t="t"/>
              <a:pathLst>
                <a:path extrusionOk="0" h="57313" w="88813">
                  <a:moveTo>
                    <a:pt x="81493" y="1"/>
                  </a:moveTo>
                  <a:cubicBezTo>
                    <a:pt x="80301" y="1"/>
                    <a:pt x="79094" y="335"/>
                    <a:pt x="78019" y="1035"/>
                  </a:cubicBezTo>
                  <a:lnTo>
                    <a:pt x="7398" y="47020"/>
                  </a:lnTo>
                  <a:lnTo>
                    <a:pt x="0" y="56026"/>
                  </a:lnTo>
                  <a:lnTo>
                    <a:pt x="644" y="57313"/>
                  </a:lnTo>
                  <a:lnTo>
                    <a:pt x="11097" y="54739"/>
                  </a:lnTo>
                  <a:lnTo>
                    <a:pt x="84707" y="11887"/>
                  </a:lnTo>
                  <a:cubicBezTo>
                    <a:pt x="87814" y="10078"/>
                    <a:pt x="88813" y="6058"/>
                    <a:pt x="86910" y="3005"/>
                  </a:cubicBezTo>
                  <a:cubicBezTo>
                    <a:pt x="85700" y="1063"/>
                    <a:pt x="83619" y="1"/>
                    <a:pt x="81493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7856879" y="2151302"/>
              <a:ext cx="1568729" cy="1023796"/>
            </a:xfrm>
            <a:custGeom>
              <a:rect b="b" l="l" r="r" t="t"/>
              <a:pathLst>
                <a:path extrusionOk="0" h="57907" w="88729">
                  <a:moveTo>
                    <a:pt x="81801" y="592"/>
                  </a:moveTo>
                  <a:cubicBezTo>
                    <a:pt x="82243" y="592"/>
                    <a:pt x="82688" y="640"/>
                    <a:pt x="83131" y="738"/>
                  </a:cubicBezTo>
                  <a:cubicBezTo>
                    <a:pt x="84739" y="1095"/>
                    <a:pt x="86105" y="2062"/>
                    <a:pt x="86975" y="3459"/>
                  </a:cubicBezTo>
                  <a:cubicBezTo>
                    <a:pt x="87852" y="4867"/>
                    <a:pt x="88115" y="6529"/>
                    <a:pt x="87716" y="8139"/>
                  </a:cubicBezTo>
                  <a:cubicBezTo>
                    <a:pt x="87317" y="9749"/>
                    <a:pt x="86307" y="11095"/>
                    <a:pt x="84875" y="11930"/>
                  </a:cubicBezTo>
                  <a:lnTo>
                    <a:pt x="11301" y="54760"/>
                  </a:lnTo>
                  <a:lnTo>
                    <a:pt x="1118" y="57268"/>
                  </a:lnTo>
                  <a:lnTo>
                    <a:pt x="666" y="56364"/>
                  </a:lnTo>
                  <a:lnTo>
                    <a:pt x="7915" y="47541"/>
                  </a:lnTo>
                  <a:lnTo>
                    <a:pt x="78496" y="1579"/>
                  </a:lnTo>
                  <a:cubicBezTo>
                    <a:pt x="79496" y="928"/>
                    <a:pt x="80637" y="592"/>
                    <a:pt x="81801" y="592"/>
                  </a:cubicBezTo>
                  <a:close/>
                  <a:moveTo>
                    <a:pt x="81799" y="1"/>
                  </a:moveTo>
                  <a:cubicBezTo>
                    <a:pt x="80522" y="1"/>
                    <a:pt x="79271" y="369"/>
                    <a:pt x="78174" y="1085"/>
                  </a:cubicBezTo>
                  <a:lnTo>
                    <a:pt x="7553" y="47070"/>
                  </a:lnTo>
                  <a:cubicBezTo>
                    <a:pt x="7528" y="47087"/>
                    <a:pt x="7505" y="47107"/>
                    <a:pt x="7485" y="47131"/>
                  </a:cubicBezTo>
                  <a:lnTo>
                    <a:pt x="87" y="56136"/>
                  </a:lnTo>
                  <a:cubicBezTo>
                    <a:pt x="14" y="56227"/>
                    <a:pt x="0" y="56352"/>
                    <a:pt x="52" y="56456"/>
                  </a:cubicBezTo>
                  <a:lnTo>
                    <a:pt x="695" y="57743"/>
                  </a:lnTo>
                  <a:cubicBezTo>
                    <a:pt x="745" y="57844"/>
                    <a:pt x="848" y="57907"/>
                    <a:pt x="960" y="57907"/>
                  </a:cubicBezTo>
                  <a:cubicBezTo>
                    <a:pt x="984" y="57907"/>
                    <a:pt x="1008" y="57904"/>
                    <a:pt x="1030" y="57898"/>
                  </a:cubicBezTo>
                  <a:lnTo>
                    <a:pt x="11484" y="55324"/>
                  </a:lnTo>
                  <a:cubicBezTo>
                    <a:pt x="11512" y="55318"/>
                    <a:pt x="11538" y="55307"/>
                    <a:pt x="11562" y="55293"/>
                  </a:cubicBezTo>
                  <a:lnTo>
                    <a:pt x="85172" y="12441"/>
                  </a:lnTo>
                  <a:cubicBezTo>
                    <a:pt x="86744" y="11526"/>
                    <a:pt x="87852" y="10049"/>
                    <a:pt x="88290" y="8281"/>
                  </a:cubicBezTo>
                  <a:cubicBezTo>
                    <a:pt x="88728" y="6515"/>
                    <a:pt x="88439" y="4692"/>
                    <a:pt x="87477" y="3147"/>
                  </a:cubicBezTo>
                  <a:cubicBezTo>
                    <a:pt x="86521" y="1613"/>
                    <a:pt x="85023" y="553"/>
                    <a:pt x="83259" y="162"/>
                  </a:cubicBezTo>
                  <a:cubicBezTo>
                    <a:pt x="82773" y="54"/>
                    <a:pt x="82284" y="1"/>
                    <a:pt x="81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8604779" y="2692858"/>
              <a:ext cx="42414" cy="27298"/>
            </a:xfrm>
            <a:custGeom>
              <a:rect b="b" l="l" r="r" t="t"/>
              <a:pathLst>
                <a:path extrusionOk="0" h="1544" w="2399">
                  <a:moveTo>
                    <a:pt x="2399" y="0"/>
                  </a:moveTo>
                  <a:lnTo>
                    <a:pt x="0" y="1544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8599104" y="2687625"/>
              <a:ext cx="54048" cy="37764"/>
            </a:xfrm>
            <a:custGeom>
              <a:rect b="b" l="l" r="r" t="t"/>
              <a:pathLst>
                <a:path extrusionOk="0" h="2136" w="3057">
                  <a:moveTo>
                    <a:pt x="2719" y="0"/>
                  </a:moveTo>
                  <a:cubicBezTo>
                    <a:pt x="2664" y="0"/>
                    <a:pt x="2609" y="15"/>
                    <a:pt x="2560" y="47"/>
                  </a:cubicBezTo>
                  <a:lnTo>
                    <a:pt x="160" y="1592"/>
                  </a:lnTo>
                  <a:cubicBezTo>
                    <a:pt x="50" y="1662"/>
                    <a:pt x="0" y="1797"/>
                    <a:pt x="37" y="1923"/>
                  </a:cubicBezTo>
                  <a:cubicBezTo>
                    <a:pt x="73" y="2049"/>
                    <a:pt x="189" y="2136"/>
                    <a:pt x="320" y="2136"/>
                  </a:cubicBezTo>
                  <a:cubicBezTo>
                    <a:pt x="377" y="2136"/>
                    <a:pt x="432" y="2119"/>
                    <a:pt x="480" y="2088"/>
                  </a:cubicBezTo>
                  <a:lnTo>
                    <a:pt x="2879" y="544"/>
                  </a:lnTo>
                  <a:cubicBezTo>
                    <a:pt x="3017" y="456"/>
                    <a:pt x="3057" y="274"/>
                    <a:pt x="2969" y="136"/>
                  </a:cubicBezTo>
                  <a:cubicBezTo>
                    <a:pt x="2912" y="48"/>
                    <a:pt x="2816" y="0"/>
                    <a:pt x="27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8698978" y="2457767"/>
              <a:ext cx="313502" cy="201764"/>
            </a:xfrm>
            <a:custGeom>
              <a:rect b="b" l="l" r="r" t="t"/>
              <a:pathLst>
                <a:path extrusionOk="0" h="11412" w="17732">
                  <a:moveTo>
                    <a:pt x="17731" y="1"/>
                  </a:moveTo>
                  <a:lnTo>
                    <a:pt x="0" y="1141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8693320" y="2452516"/>
              <a:ext cx="325153" cy="212248"/>
            </a:xfrm>
            <a:custGeom>
              <a:rect b="b" l="l" r="r" t="t"/>
              <a:pathLst>
                <a:path extrusionOk="0" h="12005" w="18391">
                  <a:moveTo>
                    <a:pt x="18054" y="1"/>
                  </a:moveTo>
                  <a:cubicBezTo>
                    <a:pt x="17998" y="1"/>
                    <a:pt x="17941" y="17"/>
                    <a:pt x="17891" y="50"/>
                  </a:cubicBezTo>
                  <a:lnTo>
                    <a:pt x="160" y="11459"/>
                  </a:lnTo>
                  <a:cubicBezTo>
                    <a:pt x="51" y="11531"/>
                    <a:pt x="1" y="11665"/>
                    <a:pt x="37" y="11791"/>
                  </a:cubicBezTo>
                  <a:cubicBezTo>
                    <a:pt x="74" y="11917"/>
                    <a:pt x="189" y="12004"/>
                    <a:pt x="320" y="12004"/>
                  </a:cubicBezTo>
                  <a:cubicBezTo>
                    <a:pt x="377" y="12004"/>
                    <a:pt x="434" y="11988"/>
                    <a:pt x="480" y="11956"/>
                  </a:cubicBezTo>
                  <a:lnTo>
                    <a:pt x="18211" y="547"/>
                  </a:lnTo>
                  <a:cubicBezTo>
                    <a:pt x="18351" y="459"/>
                    <a:pt x="18391" y="275"/>
                    <a:pt x="18302" y="137"/>
                  </a:cubicBezTo>
                  <a:cubicBezTo>
                    <a:pt x="18246" y="49"/>
                    <a:pt x="18151" y="1"/>
                    <a:pt x="180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7842134" y="3143769"/>
              <a:ext cx="56682" cy="30498"/>
            </a:xfrm>
            <a:custGeom>
              <a:rect b="b" l="l" r="r" t="t"/>
              <a:pathLst>
                <a:path extrusionOk="0" h="1725" w="3206">
                  <a:moveTo>
                    <a:pt x="1837" y="0"/>
                  </a:moveTo>
                  <a:cubicBezTo>
                    <a:pt x="1837" y="0"/>
                    <a:pt x="1" y="767"/>
                    <a:pt x="282" y="1537"/>
                  </a:cubicBezTo>
                  <a:cubicBezTo>
                    <a:pt x="330" y="1670"/>
                    <a:pt x="447" y="1724"/>
                    <a:pt x="608" y="1724"/>
                  </a:cubicBezTo>
                  <a:cubicBezTo>
                    <a:pt x="1389" y="1724"/>
                    <a:pt x="3205" y="442"/>
                    <a:pt x="3205" y="442"/>
                  </a:cubicBezTo>
                  <a:lnTo>
                    <a:pt x="1837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7835858" y="3138518"/>
              <a:ext cx="69500" cy="40929"/>
            </a:xfrm>
            <a:custGeom>
              <a:rect b="b" l="l" r="r" t="t"/>
              <a:pathLst>
                <a:path extrusionOk="0" h="2315" w="3931">
                  <a:moveTo>
                    <a:pt x="2207" y="613"/>
                  </a:moveTo>
                  <a:lnTo>
                    <a:pt x="2889" y="834"/>
                  </a:lnTo>
                  <a:cubicBezTo>
                    <a:pt x="2062" y="1362"/>
                    <a:pt x="1268" y="1746"/>
                    <a:pt x="984" y="1746"/>
                  </a:cubicBezTo>
                  <a:cubicBezTo>
                    <a:pt x="955" y="1746"/>
                    <a:pt x="932" y="1742"/>
                    <a:pt x="914" y="1734"/>
                  </a:cubicBezTo>
                  <a:cubicBezTo>
                    <a:pt x="802" y="1427"/>
                    <a:pt x="1577" y="897"/>
                    <a:pt x="2207" y="613"/>
                  </a:cubicBezTo>
                  <a:close/>
                  <a:moveTo>
                    <a:pt x="2191" y="1"/>
                  </a:moveTo>
                  <a:cubicBezTo>
                    <a:pt x="2153" y="1"/>
                    <a:pt x="2114" y="9"/>
                    <a:pt x="2078" y="24"/>
                  </a:cubicBezTo>
                  <a:cubicBezTo>
                    <a:pt x="1728" y="170"/>
                    <a:pt x="1" y="949"/>
                    <a:pt x="359" y="1935"/>
                  </a:cubicBezTo>
                  <a:cubicBezTo>
                    <a:pt x="418" y="2103"/>
                    <a:pt x="555" y="2232"/>
                    <a:pt x="725" y="2283"/>
                  </a:cubicBezTo>
                  <a:cubicBezTo>
                    <a:pt x="793" y="2303"/>
                    <a:pt x="865" y="2314"/>
                    <a:pt x="936" y="2314"/>
                  </a:cubicBezTo>
                  <a:cubicBezTo>
                    <a:pt x="940" y="2314"/>
                    <a:pt x="944" y="2314"/>
                    <a:pt x="948" y="2314"/>
                  </a:cubicBezTo>
                  <a:cubicBezTo>
                    <a:pt x="1772" y="2314"/>
                    <a:pt x="3261" y="1313"/>
                    <a:pt x="3731" y="981"/>
                  </a:cubicBezTo>
                  <a:cubicBezTo>
                    <a:pt x="3930" y="840"/>
                    <a:pt x="3884" y="533"/>
                    <a:pt x="3652" y="458"/>
                  </a:cubicBezTo>
                  <a:lnTo>
                    <a:pt x="2282" y="15"/>
                  </a:lnTo>
                  <a:cubicBezTo>
                    <a:pt x="2253" y="6"/>
                    <a:pt x="2222" y="1"/>
                    <a:pt x="21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>
              <a:off x="7862466" y="2987884"/>
              <a:ext cx="196213" cy="181980"/>
            </a:xfrm>
            <a:custGeom>
              <a:rect b="b" l="l" r="r" t="t"/>
              <a:pathLst>
                <a:path extrusionOk="0" h="10293" w="11098">
                  <a:moveTo>
                    <a:pt x="7398" y="0"/>
                  </a:moveTo>
                  <a:lnTo>
                    <a:pt x="0" y="9006"/>
                  </a:lnTo>
                  <a:lnTo>
                    <a:pt x="644" y="10293"/>
                  </a:lnTo>
                  <a:lnTo>
                    <a:pt x="11097" y="7719"/>
                  </a:lnTo>
                  <a:cubicBezTo>
                    <a:pt x="5308" y="5468"/>
                    <a:pt x="7398" y="1"/>
                    <a:pt x="7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>
              <a:off x="7856879" y="2982651"/>
              <a:ext cx="207157" cy="192447"/>
            </a:xfrm>
            <a:custGeom>
              <a:rect b="b" l="l" r="r" t="t"/>
              <a:pathLst>
                <a:path extrusionOk="0" h="10885" w="11717">
                  <a:moveTo>
                    <a:pt x="7140" y="1461"/>
                  </a:moveTo>
                  <a:lnTo>
                    <a:pt x="7140" y="1461"/>
                  </a:lnTo>
                  <a:cubicBezTo>
                    <a:pt x="6896" y="3171"/>
                    <a:pt x="7040" y="6197"/>
                    <a:pt x="10502" y="7936"/>
                  </a:cubicBezTo>
                  <a:lnTo>
                    <a:pt x="1118" y="10246"/>
                  </a:lnTo>
                  <a:lnTo>
                    <a:pt x="666" y="9342"/>
                  </a:lnTo>
                  <a:lnTo>
                    <a:pt x="7140" y="1461"/>
                  </a:lnTo>
                  <a:close/>
                  <a:moveTo>
                    <a:pt x="7714" y="1"/>
                  </a:moveTo>
                  <a:cubicBezTo>
                    <a:pt x="7628" y="1"/>
                    <a:pt x="7543" y="38"/>
                    <a:pt x="7485" y="109"/>
                  </a:cubicBezTo>
                  <a:lnTo>
                    <a:pt x="87" y="9114"/>
                  </a:lnTo>
                  <a:cubicBezTo>
                    <a:pt x="14" y="9205"/>
                    <a:pt x="0" y="9330"/>
                    <a:pt x="52" y="9434"/>
                  </a:cubicBezTo>
                  <a:lnTo>
                    <a:pt x="695" y="10721"/>
                  </a:lnTo>
                  <a:cubicBezTo>
                    <a:pt x="745" y="10822"/>
                    <a:pt x="848" y="10885"/>
                    <a:pt x="960" y="10885"/>
                  </a:cubicBezTo>
                  <a:cubicBezTo>
                    <a:pt x="984" y="10885"/>
                    <a:pt x="1008" y="10882"/>
                    <a:pt x="1030" y="10876"/>
                  </a:cubicBezTo>
                  <a:lnTo>
                    <a:pt x="11484" y="8302"/>
                  </a:lnTo>
                  <a:cubicBezTo>
                    <a:pt x="11610" y="8272"/>
                    <a:pt x="11700" y="8164"/>
                    <a:pt x="11708" y="8036"/>
                  </a:cubicBezTo>
                  <a:cubicBezTo>
                    <a:pt x="11717" y="7906"/>
                    <a:pt x="11641" y="7787"/>
                    <a:pt x="11520" y="7741"/>
                  </a:cubicBezTo>
                  <a:cubicBezTo>
                    <a:pt x="6080" y="5624"/>
                    <a:pt x="7911" y="614"/>
                    <a:pt x="7990" y="401"/>
                  </a:cubicBezTo>
                  <a:cubicBezTo>
                    <a:pt x="8042" y="266"/>
                    <a:pt x="7988" y="112"/>
                    <a:pt x="7863" y="41"/>
                  </a:cubicBezTo>
                  <a:cubicBezTo>
                    <a:pt x="7816" y="14"/>
                    <a:pt x="7765" y="1"/>
                    <a:pt x="7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>
              <a:off x="9005531" y="2156570"/>
              <a:ext cx="427149" cy="344442"/>
            </a:xfrm>
            <a:custGeom>
              <a:rect b="b" l="l" r="r" t="t"/>
              <a:pathLst>
                <a:path extrusionOk="0" h="19482" w="24160">
                  <a:moveTo>
                    <a:pt x="16840" y="1"/>
                  </a:moveTo>
                  <a:cubicBezTo>
                    <a:pt x="15648" y="1"/>
                    <a:pt x="14441" y="335"/>
                    <a:pt x="13366" y="1035"/>
                  </a:cubicBezTo>
                  <a:lnTo>
                    <a:pt x="524" y="9397"/>
                  </a:lnTo>
                  <a:cubicBezTo>
                    <a:pt x="178" y="10277"/>
                    <a:pt x="0" y="11215"/>
                    <a:pt x="0" y="12162"/>
                  </a:cubicBezTo>
                  <a:cubicBezTo>
                    <a:pt x="0" y="16194"/>
                    <a:pt x="3137" y="19465"/>
                    <a:pt x="7011" y="19482"/>
                  </a:cubicBezTo>
                  <a:lnTo>
                    <a:pt x="20054" y="11887"/>
                  </a:lnTo>
                  <a:cubicBezTo>
                    <a:pt x="23163" y="10078"/>
                    <a:pt x="24160" y="6058"/>
                    <a:pt x="22257" y="3005"/>
                  </a:cubicBezTo>
                  <a:cubicBezTo>
                    <a:pt x="21047" y="1063"/>
                    <a:pt x="18966" y="1"/>
                    <a:pt x="168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>
              <a:off x="9000280" y="2151302"/>
              <a:ext cx="425328" cy="354944"/>
            </a:xfrm>
            <a:custGeom>
              <a:rect b="b" l="l" r="r" t="t"/>
              <a:pathLst>
                <a:path extrusionOk="0" h="20076" w="24057">
                  <a:moveTo>
                    <a:pt x="17130" y="592"/>
                  </a:moveTo>
                  <a:cubicBezTo>
                    <a:pt x="17572" y="592"/>
                    <a:pt x="18017" y="640"/>
                    <a:pt x="18459" y="738"/>
                  </a:cubicBezTo>
                  <a:cubicBezTo>
                    <a:pt x="20067" y="1096"/>
                    <a:pt x="21433" y="2062"/>
                    <a:pt x="22303" y="3459"/>
                  </a:cubicBezTo>
                  <a:cubicBezTo>
                    <a:pt x="23180" y="4867"/>
                    <a:pt x="23443" y="6529"/>
                    <a:pt x="23044" y="8139"/>
                  </a:cubicBezTo>
                  <a:cubicBezTo>
                    <a:pt x="22645" y="9749"/>
                    <a:pt x="21635" y="11096"/>
                    <a:pt x="20203" y="11931"/>
                  </a:cubicBezTo>
                  <a:lnTo>
                    <a:pt x="7228" y="19483"/>
                  </a:lnTo>
                  <a:cubicBezTo>
                    <a:pt x="3562" y="19422"/>
                    <a:pt x="592" y="16290"/>
                    <a:pt x="592" y="12460"/>
                  </a:cubicBezTo>
                  <a:cubicBezTo>
                    <a:pt x="592" y="11581"/>
                    <a:pt x="751" y="10711"/>
                    <a:pt x="1062" y="9890"/>
                  </a:cubicBezTo>
                  <a:lnTo>
                    <a:pt x="13824" y="1579"/>
                  </a:lnTo>
                  <a:cubicBezTo>
                    <a:pt x="14825" y="929"/>
                    <a:pt x="15966" y="592"/>
                    <a:pt x="17130" y="592"/>
                  </a:cubicBezTo>
                  <a:close/>
                  <a:moveTo>
                    <a:pt x="17127" y="1"/>
                  </a:moveTo>
                  <a:cubicBezTo>
                    <a:pt x="15850" y="1"/>
                    <a:pt x="14599" y="369"/>
                    <a:pt x="13502" y="1085"/>
                  </a:cubicBezTo>
                  <a:lnTo>
                    <a:pt x="660" y="9447"/>
                  </a:lnTo>
                  <a:cubicBezTo>
                    <a:pt x="607" y="9481"/>
                    <a:pt x="568" y="9529"/>
                    <a:pt x="546" y="9587"/>
                  </a:cubicBezTo>
                  <a:cubicBezTo>
                    <a:pt x="185" y="10501"/>
                    <a:pt x="0" y="11477"/>
                    <a:pt x="2" y="12460"/>
                  </a:cubicBezTo>
                  <a:cubicBezTo>
                    <a:pt x="2" y="16642"/>
                    <a:pt x="3278" y="20058"/>
                    <a:pt x="7305" y="20076"/>
                  </a:cubicBezTo>
                  <a:lnTo>
                    <a:pt x="7306" y="20076"/>
                  </a:lnTo>
                  <a:cubicBezTo>
                    <a:pt x="7358" y="20074"/>
                    <a:pt x="7410" y="20062"/>
                    <a:pt x="7455" y="20035"/>
                  </a:cubicBezTo>
                  <a:lnTo>
                    <a:pt x="20500" y="12441"/>
                  </a:lnTo>
                  <a:cubicBezTo>
                    <a:pt x="22072" y="11526"/>
                    <a:pt x="23179" y="10049"/>
                    <a:pt x="23618" y="8281"/>
                  </a:cubicBezTo>
                  <a:cubicBezTo>
                    <a:pt x="24056" y="6515"/>
                    <a:pt x="23767" y="4692"/>
                    <a:pt x="22805" y="3147"/>
                  </a:cubicBezTo>
                  <a:cubicBezTo>
                    <a:pt x="21849" y="1613"/>
                    <a:pt x="20351" y="553"/>
                    <a:pt x="18587" y="162"/>
                  </a:cubicBezTo>
                  <a:cubicBezTo>
                    <a:pt x="18101" y="54"/>
                    <a:pt x="17612" y="1"/>
                    <a:pt x="17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>
              <a:off x="9056680" y="2156570"/>
              <a:ext cx="376001" cy="310974"/>
            </a:xfrm>
            <a:custGeom>
              <a:rect b="b" l="l" r="r" t="t"/>
              <a:pathLst>
                <a:path extrusionOk="0" h="17589" w="21267">
                  <a:moveTo>
                    <a:pt x="13947" y="1"/>
                  </a:moveTo>
                  <a:cubicBezTo>
                    <a:pt x="12755" y="1"/>
                    <a:pt x="11548" y="335"/>
                    <a:pt x="10473" y="1035"/>
                  </a:cubicBezTo>
                  <a:lnTo>
                    <a:pt x="715" y="7389"/>
                  </a:lnTo>
                  <a:cubicBezTo>
                    <a:pt x="245" y="8362"/>
                    <a:pt x="1" y="9430"/>
                    <a:pt x="2" y="10513"/>
                  </a:cubicBezTo>
                  <a:cubicBezTo>
                    <a:pt x="2" y="14421"/>
                    <a:pt x="3098" y="17588"/>
                    <a:pt x="6918" y="17588"/>
                  </a:cubicBezTo>
                  <a:cubicBezTo>
                    <a:pt x="7080" y="17588"/>
                    <a:pt x="7240" y="17582"/>
                    <a:pt x="7400" y="17571"/>
                  </a:cubicBezTo>
                  <a:lnTo>
                    <a:pt x="17161" y="11887"/>
                  </a:lnTo>
                  <a:cubicBezTo>
                    <a:pt x="20270" y="10078"/>
                    <a:pt x="21267" y="6058"/>
                    <a:pt x="19364" y="3005"/>
                  </a:cubicBezTo>
                  <a:cubicBezTo>
                    <a:pt x="18154" y="1063"/>
                    <a:pt x="16073" y="1"/>
                    <a:pt x="13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>
              <a:off x="9051429" y="2151302"/>
              <a:ext cx="374180" cy="321475"/>
            </a:xfrm>
            <a:custGeom>
              <a:rect b="b" l="l" r="r" t="t"/>
              <a:pathLst>
                <a:path extrusionOk="0" h="18183" w="21164">
                  <a:moveTo>
                    <a:pt x="14238" y="592"/>
                  </a:moveTo>
                  <a:cubicBezTo>
                    <a:pt x="14680" y="592"/>
                    <a:pt x="15125" y="640"/>
                    <a:pt x="15567" y="738"/>
                  </a:cubicBezTo>
                  <a:cubicBezTo>
                    <a:pt x="17175" y="1096"/>
                    <a:pt x="18540" y="2062"/>
                    <a:pt x="19411" y="3459"/>
                  </a:cubicBezTo>
                  <a:cubicBezTo>
                    <a:pt x="20288" y="4867"/>
                    <a:pt x="20552" y="6529"/>
                    <a:pt x="20152" y="8139"/>
                  </a:cubicBezTo>
                  <a:cubicBezTo>
                    <a:pt x="19753" y="9749"/>
                    <a:pt x="18744" y="11095"/>
                    <a:pt x="17310" y="11931"/>
                  </a:cubicBezTo>
                  <a:lnTo>
                    <a:pt x="7609" y="17578"/>
                  </a:lnTo>
                  <a:cubicBezTo>
                    <a:pt x="7478" y="17587"/>
                    <a:pt x="7347" y="17590"/>
                    <a:pt x="7215" y="17590"/>
                  </a:cubicBezTo>
                  <a:cubicBezTo>
                    <a:pt x="3565" y="17590"/>
                    <a:pt x="595" y="14549"/>
                    <a:pt x="595" y="10811"/>
                  </a:cubicBezTo>
                  <a:cubicBezTo>
                    <a:pt x="592" y="9801"/>
                    <a:pt x="814" y="8802"/>
                    <a:pt x="1243" y="7888"/>
                  </a:cubicBezTo>
                  <a:lnTo>
                    <a:pt x="10933" y="1579"/>
                  </a:lnTo>
                  <a:cubicBezTo>
                    <a:pt x="11933" y="929"/>
                    <a:pt x="13074" y="592"/>
                    <a:pt x="14238" y="592"/>
                  </a:cubicBezTo>
                  <a:close/>
                  <a:moveTo>
                    <a:pt x="14234" y="1"/>
                  </a:moveTo>
                  <a:cubicBezTo>
                    <a:pt x="12957" y="1"/>
                    <a:pt x="11706" y="369"/>
                    <a:pt x="10609" y="1085"/>
                  </a:cubicBezTo>
                  <a:lnTo>
                    <a:pt x="850" y="7439"/>
                  </a:lnTo>
                  <a:cubicBezTo>
                    <a:pt x="805" y="7468"/>
                    <a:pt x="769" y="7509"/>
                    <a:pt x="746" y="7558"/>
                  </a:cubicBezTo>
                  <a:cubicBezTo>
                    <a:pt x="255" y="8572"/>
                    <a:pt x="1" y="9684"/>
                    <a:pt x="4" y="10811"/>
                  </a:cubicBezTo>
                  <a:cubicBezTo>
                    <a:pt x="4" y="14875"/>
                    <a:pt x="3239" y="18182"/>
                    <a:pt x="7215" y="18182"/>
                  </a:cubicBezTo>
                  <a:cubicBezTo>
                    <a:pt x="7383" y="18182"/>
                    <a:pt x="7551" y="18176"/>
                    <a:pt x="7717" y="18163"/>
                  </a:cubicBezTo>
                  <a:cubicBezTo>
                    <a:pt x="7762" y="18161"/>
                    <a:pt x="7805" y="18147"/>
                    <a:pt x="7846" y="18124"/>
                  </a:cubicBezTo>
                  <a:lnTo>
                    <a:pt x="17607" y="12441"/>
                  </a:lnTo>
                  <a:cubicBezTo>
                    <a:pt x="19179" y="11526"/>
                    <a:pt x="20286" y="10049"/>
                    <a:pt x="20725" y="8281"/>
                  </a:cubicBezTo>
                  <a:cubicBezTo>
                    <a:pt x="21163" y="6515"/>
                    <a:pt x="20874" y="4692"/>
                    <a:pt x="19912" y="3147"/>
                  </a:cubicBezTo>
                  <a:cubicBezTo>
                    <a:pt x="18956" y="1612"/>
                    <a:pt x="17458" y="553"/>
                    <a:pt x="15694" y="162"/>
                  </a:cubicBezTo>
                  <a:cubicBezTo>
                    <a:pt x="15208" y="54"/>
                    <a:pt x="14719" y="1"/>
                    <a:pt x="142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1"/>
            <p:cNvSpPr/>
            <p:nvPr/>
          </p:nvSpPr>
          <p:spPr>
            <a:xfrm>
              <a:off x="8597990" y="2534251"/>
              <a:ext cx="31700" cy="62676"/>
            </a:xfrm>
            <a:custGeom>
              <a:rect b="b" l="l" r="r" t="t"/>
              <a:pathLst>
                <a:path extrusionOk="0" h="3545" w="1793">
                  <a:moveTo>
                    <a:pt x="1793" y="1"/>
                  </a:moveTo>
                  <a:cubicBezTo>
                    <a:pt x="1793" y="1"/>
                    <a:pt x="364" y="1"/>
                    <a:pt x="364" y="652"/>
                  </a:cubicBezTo>
                  <a:cubicBezTo>
                    <a:pt x="364" y="1291"/>
                    <a:pt x="0" y="3544"/>
                    <a:pt x="778" y="3544"/>
                  </a:cubicBezTo>
                  <a:cubicBezTo>
                    <a:pt x="791" y="3544"/>
                    <a:pt x="803" y="3544"/>
                    <a:pt x="816" y="3542"/>
                  </a:cubicBezTo>
                  <a:cubicBezTo>
                    <a:pt x="1642" y="3471"/>
                    <a:pt x="1568" y="2025"/>
                    <a:pt x="1643" y="1519"/>
                  </a:cubicBezTo>
                  <a:cubicBezTo>
                    <a:pt x="1717" y="1012"/>
                    <a:pt x="1793" y="1"/>
                    <a:pt x="1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1"/>
            <p:cNvSpPr/>
            <p:nvPr/>
          </p:nvSpPr>
          <p:spPr>
            <a:xfrm>
              <a:off x="8596487" y="2529017"/>
              <a:ext cx="38648" cy="73142"/>
            </a:xfrm>
            <a:custGeom>
              <a:rect b="b" l="l" r="r" t="t"/>
              <a:pathLst>
                <a:path extrusionOk="0" h="4137" w="2186">
                  <a:moveTo>
                    <a:pt x="1556" y="612"/>
                  </a:moveTo>
                  <a:cubicBezTo>
                    <a:pt x="1527" y="949"/>
                    <a:pt x="1480" y="1462"/>
                    <a:pt x="1436" y="1771"/>
                  </a:cubicBezTo>
                  <a:cubicBezTo>
                    <a:pt x="1421" y="1868"/>
                    <a:pt x="1411" y="1995"/>
                    <a:pt x="1401" y="2141"/>
                  </a:cubicBezTo>
                  <a:cubicBezTo>
                    <a:pt x="1364" y="2652"/>
                    <a:pt x="1304" y="3507"/>
                    <a:pt x="828" y="3530"/>
                  </a:cubicBezTo>
                  <a:cubicBezTo>
                    <a:pt x="579" y="3284"/>
                    <a:pt x="673" y="2044"/>
                    <a:pt x="713" y="1515"/>
                  </a:cubicBezTo>
                  <a:cubicBezTo>
                    <a:pt x="730" y="1281"/>
                    <a:pt x="745" y="1081"/>
                    <a:pt x="745" y="948"/>
                  </a:cubicBezTo>
                  <a:cubicBezTo>
                    <a:pt x="745" y="789"/>
                    <a:pt x="1133" y="658"/>
                    <a:pt x="1556" y="612"/>
                  </a:cubicBezTo>
                  <a:close/>
                  <a:moveTo>
                    <a:pt x="1878" y="1"/>
                  </a:moveTo>
                  <a:cubicBezTo>
                    <a:pt x="1700" y="1"/>
                    <a:pt x="153" y="27"/>
                    <a:pt x="153" y="946"/>
                  </a:cubicBezTo>
                  <a:cubicBezTo>
                    <a:pt x="153" y="1070"/>
                    <a:pt x="138" y="1254"/>
                    <a:pt x="123" y="1470"/>
                  </a:cubicBezTo>
                  <a:cubicBezTo>
                    <a:pt x="39" y="2587"/>
                    <a:pt x="1" y="3545"/>
                    <a:pt x="411" y="3950"/>
                  </a:cubicBezTo>
                  <a:cubicBezTo>
                    <a:pt x="530" y="4070"/>
                    <a:pt x="690" y="4137"/>
                    <a:pt x="858" y="4137"/>
                  </a:cubicBezTo>
                  <a:cubicBezTo>
                    <a:pt x="860" y="4137"/>
                    <a:pt x="862" y="4137"/>
                    <a:pt x="863" y="4137"/>
                  </a:cubicBezTo>
                  <a:cubicBezTo>
                    <a:pt x="883" y="4137"/>
                    <a:pt x="905" y="4136"/>
                    <a:pt x="926" y="4133"/>
                  </a:cubicBezTo>
                  <a:cubicBezTo>
                    <a:pt x="1857" y="4052"/>
                    <a:pt x="1940" y="2883"/>
                    <a:pt x="1990" y="2184"/>
                  </a:cubicBezTo>
                  <a:cubicBezTo>
                    <a:pt x="1999" y="2056"/>
                    <a:pt x="2006" y="1942"/>
                    <a:pt x="2019" y="1858"/>
                  </a:cubicBezTo>
                  <a:cubicBezTo>
                    <a:pt x="2096" y="1347"/>
                    <a:pt x="2169" y="360"/>
                    <a:pt x="2173" y="318"/>
                  </a:cubicBezTo>
                  <a:cubicBezTo>
                    <a:pt x="2185" y="147"/>
                    <a:pt x="2049" y="1"/>
                    <a:pt x="1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1"/>
            <p:cNvSpPr/>
            <p:nvPr/>
          </p:nvSpPr>
          <p:spPr>
            <a:xfrm>
              <a:off x="8619241" y="2490882"/>
              <a:ext cx="38100" cy="86950"/>
            </a:xfrm>
            <a:custGeom>
              <a:rect b="b" l="l" r="r" t="t"/>
              <a:pathLst>
                <a:path extrusionOk="0" h="4918" w="2155">
                  <a:moveTo>
                    <a:pt x="1479" y="1"/>
                  </a:moveTo>
                  <a:cubicBezTo>
                    <a:pt x="1123" y="1"/>
                    <a:pt x="731" y="99"/>
                    <a:pt x="583" y="492"/>
                  </a:cubicBezTo>
                  <a:cubicBezTo>
                    <a:pt x="291" y="1269"/>
                    <a:pt x="1" y="4917"/>
                    <a:pt x="844" y="4917"/>
                  </a:cubicBezTo>
                  <a:cubicBezTo>
                    <a:pt x="855" y="4917"/>
                    <a:pt x="867" y="4916"/>
                    <a:pt x="878" y="4915"/>
                  </a:cubicBezTo>
                  <a:cubicBezTo>
                    <a:pt x="1762" y="4817"/>
                    <a:pt x="1958" y="1475"/>
                    <a:pt x="2155" y="99"/>
                  </a:cubicBezTo>
                  <a:cubicBezTo>
                    <a:pt x="2155" y="99"/>
                    <a:pt x="1835" y="1"/>
                    <a:pt x="14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1"/>
            <p:cNvSpPr/>
            <p:nvPr/>
          </p:nvSpPr>
          <p:spPr>
            <a:xfrm>
              <a:off x="8614450" y="2485613"/>
              <a:ext cx="48408" cy="97434"/>
            </a:xfrm>
            <a:custGeom>
              <a:rect b="b" l="l" r="r" t="t"/>
              <a:pathLst>
                <a:path extrusionOk="0" h="5511" w="2738">
                  <a:moveTo>
                    <a:pt x="1745" y="594"/>
                  </a:moveTo>
                  <a:cubicBezTo>
                    <a:pt x="1863" y="595"/>
                    <a:pt x="1981" y="606"/>
                    <a:pt x="2097" y="627"/>
                  </a:cubicBezTo>
                  <a:cubicBezTo>
                    <a:pt x="2074" y="812"/>
                    <a:pt x="2050" y="1019"/>
                    <a:pt x="2024" y="1241"/>
                  </a:cubicBezTo>
                  <a:cubicBezTo>
                    <a:pt x="1922" y="2136"/>
                    <a:pt x="1611" y="4863"/>
                    <a:pt x="1124" y="4920"/>
                  </a:cubicBezTo>
                  <a:cubicBezTo>
                    <a:pt x="731" y="4707"/>
                    <a:pt x="799" y="1776"/>
                    <a:pt x="1130" y="893"/>
                  </a:cubicBezTo>
                  <a:cubicBezTo>
                    <a:pt x="1218" y="657"/>
                    <a:pt x="1484" y="594"/>
                    <a:pt x="1743" y="594"/>
                  </a:cubicBezTo>
                  <a:close/>
                  <a:moveTo>
                    <a:pt x="1760" y="0"/>
                  </a:moveTo>
                  <a:cubicBezTo>
                    <a:pt x="1275" y="0"/>
                    <a:pt x="774" y="159"/>
                    <a:pt x="576" y="687"/>
                  </a:cubicBezTo>
                  <a:cubicBezTo>
                    <a:pt x="314" y="1388"/>
                    <a:pt x="1" y="4450"/>
                    <a:pt x="630" y="5257"/>
                  </a:cubicBezTo>
                  <a:cubicBezTo>
                    <a:pt x="759" y="5422"/>
                    <a:pt x="927" y="5510"/>
                    <a:pt x="1114" y="5510"/>
                  </a:cubicBezTo>
                  <a:cubicBezTo>
                    <a:pt x="1135" y="5510"/>
                    <a:pt x="1158" y="5509"/>
                    <a:pt x="1179" y="5506"/>
                  </a:cubicBezTo>
                  <a:cubicBezTo>
                    <a:pt x="2073" y="5407"/>
                    <a:pt x="2346" y="3626"/>
                    <a:pt x="2612" y="1308"/>
                  </a:cubicBezTo>
                  <a:cubicBezTo>
                    <a:pt x="2649" y="977"/>
                    <a:pt x="2684" y="678"/>
                    <a:pt x="2718" y="439"/>
                  </a:cubicBezTo>
                  <a:cubicBezTo>
                    <a:pt x="2738" y="295"/>
                    <a:pt x="2651" y="157"/>
                    <a:pt x="2513" y="114"/>
                  </a:cubicBezTo>
                  <a:cubicBezTo>
                    <a:pt x="2305" y="51"/>
                    <a:pt x="2035" y="0"/>
                    <a:pt x="17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8646910" y="2484941"/>
              <a:ext cx="45172" cy="80674"/>
            </a:xfrm>
            <a:custGeom>
              <a:rect b="b" l="l" r="r" t="t"/>
              <a:pathLst>
                <a:path extrusionOk="0" h="4563" w="2555">
                  <a:moveTo>
                    <a:pt x="1224" y="1"/>
                  </a:moveTo>
                  <a:cubicBezTo>
                    <a:pt x="969" y="1"/>
                    <a:pt x="736" y="114"/>
                    <a:pt x="590" y="435"/>
                  </a:cubicBezTo>
                  <a:cubicBezTo>
                    <a:pt x="99" y="1516"/>
                    <a:pt x="0" y="4562"/>
                    <a:pt x="590" y="4562"/>
                  </a:cubicBezTo>
                  <a:cubicBezTo>
                    <a:pt x="1180" y="4562"/>
                    <a:pt x="2064" y="3285"/>
                    <a:pt x="2260" y="2597"/>
                  </a:cubicBezTo>
                  <a:cubicBezTo>
                    <a:pt x="2457" y="1908"/>
                    <a:pt x="2555" y="632"/>
                    <a:pt x="2555" y="632"/>
                  </a:cubicBezTo>
                  <a:cubicBezTo>
                    <a:pt x="2555" y="632"/>
                    <a:pt x="1828" y="1"/>
                    <a:pt x="12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8641695" y="2479725"/>
              <a:ext cx="55745" cy="91123"/>
            </a:xfrm>
            <a:custGeom>
              <a:rect b="b" l="l" r="r" t="t"/>
              <a:pathLst>
                <a:path extrusionOk="0" h="5154" w="3153">
                  <a:moveTo>
                    <a:pt x="1522" y="591"/>
                  </a:moveTo>
                  <a:cubicBezTo>
                    <a:pt x="1829" y="591"/>
                    <a:pt x="2261" y="841"/>
                    <a:pt x="2542" y="1058"/>
                  </a:cubicBezTo>
                  <a:cubicBezTo>
                    <a:pt x="2510" y="1412"/>
                    <a:pt x="2418" y="2297"/>
                    <a:pt x="2271" y="2812"/>
                  </a:cubicBezTo>
                  <a:cubicBezTo>
                    <a:pt x="2078" y="3484"/>
                    <a:pt x="1314" y="4470"/>
                    <a:pt x="935" y="4557"/>
                  </a:cubicBezTo>
                  <a:cubicBezTo>
                    <a:pt x="682" y="4161"/>
                    <a:pt x="702" y="1846"/>
                    <a:pt x="1154" y="854"/>
                  </a:cubicBezTo>
                  <a:cubicBezTo>
                    <a:pt x="1241" y="661"/>
                    <a:pt x="1348" y="617"/>
                    <a:pt x="1421" y="602"/>
                  </a:cubicBezTo>
                  <a:cubicBezTo>
                    <a:pt x="1454" y="594"/>
                    <a:pt x="1488" y="591"/>
                    <a:pt x="1522" y="591"/>
                  </a:cubicBezTo>
                  <a:close/>
                  <a:moveTo>
                    <a:pt x="1519" y="0"/>
                  </a:moveTo>
                  <a:cubicBezTo>
                    <a:pt x="1444" y="0"/>
                    <a:pt x="1369" y="8"/>
                    <a:pt x="1296" y="24"/>
                  </a:cubicBezTo>
                  <a:cubicBezTo>
                    <a:pt x="1086" y="69"/>
                    <a:pt x="798" y="208"/>
                    <a:pt x="617" y="607"/>
                  </a:cubicBezTo>
                  <a:cubicBezTo>
                    <a:pt x="167" y="1595"/>
                    <a:pt x="1" y="4191"/>
                    <a:pt x="453" y="4893"/>
                  </a:cubicBezTo>
                  <a:cubicBezTo>
                    <a:pt x="599" y="5119"/>
                    <a:pt x="786" y="5153"/>
                    <a:pt x="885" y="5153"/>
                  </a:cubicBezTo>
                  <a:cubicBezTo>
                    <a:pt x="1714" y="5153"/>
                    <a:pt x="2650" y="3639"/>
                    <a:pt x="2840" y="2974"/>
                  </a:cubicBezTo>
                  <a:cubicBezTo>
                    <a:pt x="3043" y="2265"/>
                    <a:pt x="3141" y="1002"/>
                    <a:pt x="3145" y="949"/>
                  </a:cubicBezTo>
                  <a:cubicBezTo>
                    <a:pt x="3152" y="855"/>
                    <a:pt x="3114" y="764"/>
                    <a:pt x="3044" y="703"/>
                  </a:cubicBezTo>
                  <a:cubicBezTo>
                    <a:pt x="2954" y="624"/>
                    <a:pt x="2210" y="0"/>
                    <a:pt x="1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8664254" y="2483297"/>
              <a:ext cx="64338" cy="71728"/>
            </a:xfrm>
            <a:custGeom>
              <a:rect b="b" l="l" r="r" t="t"/>
              <a:pathLst>
                <a:path extrusionOk="0" h="4057" w="3639">
                  <a:moveTo>
                    <a:pt x="1585" y="0"/>
                  </a:moveTo>
                  <a:cubicBezTo>
                    <a:pt x="1538" y="0"/>
                    <a:pt x="1501" y="12"/>
                    <a:pt x="1476" y="37"/>
                  </a:cubicBezTo>
                  <a:cubicBezTo>
                    <a:pt x="1181" y="332"/>
                    <a:pt x="0" y="3359"/>
                    <a:pt x="887" y="3968"/>
                  </a:cubicBezTo>
                  <a:cubicBezTo>
                    <a:pt x="976" y="4029"/>
                    <a:pt x="1067" y="4057"/>
                    <a:pt x="1160" y="4057"/>
                  </a:cubicBezTo>
                  <a:cubicBezTo>
                    <a:pt x="1987" y="4057"/>
                    <a:pt x="2892" y="1860"/>
                    <a:pt x="2892" y="1860"/>
                  </a:cubicBezTo>
                  <a:lnTo>
                    <a:pt x="3639" y="1314"/>
                  </a:lnTo>
                  <a:cubicBezTo>
                    <a:pt x="3639" y="1314"/>
                    <a:pt x="2079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8667278" y="2477993"/>
              <a:ext cx="67255" cy="82265"/>
            </a:xfrm>
            <a:custGeom>
              <a:rect b="b" l="l" r="r" t="t"/>
              <a:pathLst>
                <a:path extrusionOk="0" h="4653" w="3804">
                  <a:moveTo>
                    <a:pt x="1472" y="606"/>
                  </a:moveTo>
                  <a:cubicBezTo>
                    <a:pt x="1718" y="676"/>
                    <a:pt x="2342" y="1088"/>
                    <a:pt x="2984" y="1601"/>
                  </a:cubicBezTo>
                  <a:lnTo>
                    <a:pt x="2546" y="1922"/>
                  </a:lnTo>
                  <a:cubicBezTo>
                    <a:pt x="2502" y="1954"/>
                    <a:pt x="2468" y="1998"/>
                    <a:pt x="2448" y="2048"/>
                  </a:cubicBezTo>
                  <a:cubicBezTo>
                    <a:pt x="2138" y="2799"/>
                    <a:pt x="1501" y="3918"/>
                    <a:pt x="1054" y="4050"/>
                  </a:cubicBezTo>
                  <a:cubicBezTo>
                    <a:pt x="1031" y="4057"/>
                    <a:pt x="1010" y="4061"/>
                    <a:pt x="989" y="4061"/>
                  </a:cubicBezTo>
                  <a:cubicBezTo>
                    <a:pt x="952" y="4061"/>
                    <a:pt x="919" y="4049"/>
                    <a:pt x="883" y="4024"/>
                  </a:cubicBezTo>
                  <a:cubicBezTo>
                    <a:pt x="763" y="3942"/>
                    <a:pt x="718" y="3751"/>
                    <a:pt x="699" y="3605"/>
                  </a:cubicBezTo>
                  <a:cubicBezTo>
                    <a:pt x="587" y="2678"/>
                    <a:pt x="1233" y="993"/>
                    <a:pt x="1472" y="606"/>
                  </a:cubicBezTo>
                  <a:close/>
                  <a:moveTo>
                    <a:pt x="1390" y="0"/>
                  </a:moveTo>
                  <a:cubicBezTo>
                    <a:pt x="1223" y="0"/>
                    <a:pt x="1148" y="76"/>
                    <a:pt x="1097" y="127"/>
                  </a:cubicBezTo>
                  <a:cubicBezTo>
                    <a:pt x="780" y="444"/>
                    <a:pt x="0" y="2463"/>
                    <a:pt x="106" y="3611"/>
                  </a:cubicBezTo>
                  <a:cubicBezTo>
                    <a:pt x="145" y="4033"/>
                    <a:pt x="294" y="4336"/>
                    <a:pt x="548" y="4511"/>
                  </a:cubicBezTo>
                  <a:cubicBezTo>
                    <a:pt x="678" y="4602"/>
                    <a:pt x="831" y="4651"/>
                    <a:pt x="989" y="4652"/>
                  </a:cubicBezTo>
                  <a:cubicBezTo>
                    <a:pt x="1068" y="4652"/>
                    <a:pt x="1147" y="4639"/>
                    <a:pt x="1223" y="4617"/>
                  </a:cubicBezTo>
                  <a:cubicBezTo>
                    <a:pt x="2045" y="4373"/>
                    <a:pt x="2760" y="2823"/>
                    <a:pt x="2962" y="2351"/>
                  </a:cubicBezTo>
                  <a:lnTo>
                    <a:pt x="3643" y="1852"/>
                  </a:lnTo>
                  <a:cubicBezTo>
                    <a:pt x="3796" y="1739"/>
                    <a:pt x="3804" y="1511"/>
                    <a:pt x="3658" y="1387"/>
                  </a:cubicBezTo>
                  <a:cubicBezTo>
                    <a:pt x="2313" y="255"/>
                    <a:pt x="1697" y="0"/>
                    <a:pt x="1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1"/>
            <p:cNvSpPr/>
            <p:nvPr/>
          </p:nvSpPr>
          <p:spPr>
            <a:xfrm>
              <a:off x="8247890" y="2513494"/>
              <a:ext cx="358727" cy="423772"/>
            </a:xfrm>
            <a:custGeom>
              <a:rect b="b" l="l" r="r" t="t"/>
              <a:pathLst>
                <a:path extrusionOk="0" h="23969" w="20290">
                  <a:moveTo>
                    <a:pt x="7449" y="0"/>
                  </a:moveTo>
                  <a:cubicBezTo>
                    <a:pt x="6618" y="0"/>
                    <a:pt x="5715" y="135"/>
                    <a:pt x="4730" y="419"/>
                  </a:cubicBezTo>
                  <a:cubicBezTo>
                    <a:pt x="0" y="1785"/>
                    <a:pt x="209" y="8934"/>
                    <a:pt x="209" y="8934"/>
                  </a:cubicBezTo>
                  <a:cubicBezTo>
                    <a:pt x="209" y="8934"/>
                    <a:pt x="420" y="12088"/>
                    <a:pt x="1261" y="12824"/>
                  </a:cubicBezTo>
                  <a:cubicBezTo>
                    <a:pt x="2102" y="13560"/>
                    <a:pt x="2628" y="14296"/>
                    <a:pt x="2628" y="14296"/>
                  </a:cubicBezTo>
                  <a:cubicBezTo>
                    <a:pt x="2628" y="14296"/>
                    <a:pt x="2838" y="15768"/>
                    <a:pt x="2838" y="16714"/>
                  </a:cubicBezTo>
                  <a:cubicBezTo>
                    <a:pt x="2838" y="17487"/>
                    <a:pt x="3260" y="17558"/>
                    <a:pt x="3700" y="17558"/>
                  </a:cubicBezTo>
                  <a:cubicBezTo>
                    <a:pt x="3799" y="17558"/>
                    <a:pt x="3898" y="17555"/>
                    <a:pt x="3994" y="17555"/>
                  </a:cubicBezTo>
                  <a:cubicBezTo>
                    <a:pt x="4520" y="17555"/>
                    <a:pt x="5466" y="19342"/>
                    <a:pt x="5992" y="20183"/>
                  </a:cubicBezTo>
                  <a:cubicBezTo>
                    <a:pt x="6517" y="21024"/>
                    <a:pt x="8620" y="22811"/>
                    <a:pt x="9566" y="23337"/>
                  </a:cubicBezTo>
                  <a:cubicBezTo>
                    <a:pt x="9676" y="23398"/>
                    <a:pt x="9795" y="23425"/>
                    <a:pt x="9918" y="23425"/>
                  </a:cubicBezTo>
                  <a:cubicBezTo>
                    <a:pt x="10857" y="23425"/>
                    <a:pt x="12089" y="21865"/>
                    <a:pt x="12089" y="21865"/>
                  </a:cubicBezTo>
                  <a:lnTo>
                    <a:pt x="12825" y="23968"/>
                  </a:lnTo>
                  <a:lnTo>
                    <a:pt x="20289" y="19132"/>
                  </a:lnTo>
                  <a:lnTo>
                    <a:pt x="16609" y="11983"/>
                  </a:lnTo>
                  <a:cubicBezTo>
                    <a:pt x="16609" y="11983"/>
                    <a:pt x="16505" y="8724"/>
                    <a:pt x="14402" y="4939"/>
                  </a:cubicBezTo>
                  <a:cubicBezTo>
                    <a:pt x="12737" y="1943"/>
                    <a:pt x="10611" y="0"/>
                    <a:pt x="74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1"/>
            <p:cNvSpPr/>
            <p:nvPr/>
          </p:nvSpPr>
          <p:spPr>
            <a:xfrm>
              <a:off x="8243541" y="2508243"/>
              <a:ext cx="368982" cy="434221"/>
            </a:xfrm>
            <a:custGeom>
              <a:rect b="b" l="l" r="r" t="t"/>
              <a:pathLst>
                <a:path extrusionOk="0" h="24560" w="20870">
                  <a:moveTo>
                    <a:pt x="7714" y="587"/>
                  </a:moveTo>
                  <a:cubicBezTo>
                    <a:pt x="10467" y="587"/>
                    <a:pt x="12587" y="2135"/>
                    <a:pt x="14390" y="5380"/>
                  </a:cubicBezTo>
                  <a:cubicBezTo>
                    <a:pt x="16430" y="9051"/>
                    <a:pt x="16561" y="12258"/>
                    <a:pt x="16561" y="12289"/>
                  </a:cubicBezTo>
                  <a:cubicBezTo>
                    <a:pt x="16563" y="12333"/>
                    <a:pt x="16575" y="12376"/>
                    <a:pt x="16595" y="12415"/>
                  </a:cubicBezTo>
                  <a:lnTo>
                    <a:pt x="20151" y="19326"/>
                  </a:lnTo>
                  <a:lnTo>
                    <a:pt x="13227" y="23812"/>
                  </a:lnTo>
                  <a:lnTo>
                    <a:pt x="12615" y="22064"/>
                  </a:lnTo>
                  <a:cubicBezTo>
                    <a:pt x="12578" y="21962"/>
                    <a:pt x="12490" y="21888"/>
                    <a:pt x="12385" y="21870"/>
                  </a:cubicBezTo>
                  <a:cubicBezTo>
                    <a:pt x="12368" y="21868"/>
                    <a:pt x="12352" y="21867"/>
                    <a:pt x="12335" y="21867"/>
                  </a:cubicBezTo>
                  <a:cubicBezTo>
                    <a:pt x="12245" y="21867"/>
                    <a:pt x="12160" y="21908"/>
                    <a:pt x="12104" y="21979"/>
                  </a:cubicBezTo>
                  <a:cubicBezTo>
                    <a:pt x="11695" y="22497"/>
                    <a:pt x="10762" y="23427"/>
                    <a:pt x="10172" y="23427"/>
                  </a:cubicBezTo>
                  <a:cubicBezTo>
                    <a:pt x="10094" y="23427"/>
                    <a:pt x="10021" y="23411"/>
                    <a:pt x="9957" y="23375"/>
                  </a:cubicBezTo>
                  <a:cubicBezTo>
                    <a:pt x="9036" y="22862"/>
                    <a:pt x="6978" y="21106"/>
                    <a:pt x="6490" y="20323"/>
                  </a:cubicBezTo>
                  <a:cubicBezTo>
                    <a:pt x="6395" y="20172"/>
                    <a:pt x="6287" y="19991"/>
                    <a:pt x="6170" y="19794"/>
                  </a:cubicBezTo>
                  <a:cubicBezTo>
                    <a:pt x="5367" y="18442"/>
                    <a:pt x="4798" y="17556"/>
                    <a:pt x="4241" y="17556"/>
                  </a:cubicBezTo>
                  <a:lnTo>
                    <a:pt x="4091" y="17557"/>
                  </a:lnTo>
                  <a:cubicBezTo>
                    <a:pt x="4045" y="17558"/>
                    <a:pt x="3998" y="17559"/>
                    <a:pt x="3951" y="17559"/>
                  </a:cubicBezTo>
                  <a:cubicBezTo>
                    <a:pt x="3761" y="17559"/>
                    <a:pt x="3583" y="17545"/>
                    <a:pt x="3496" y="17460"/>
                  </a:cubicBezTo>
                  <a:cubicBezTo>
                    <a:pt x="3400" y="17366"/>
                    <a:pt x="3380" y="17164"/>
                    <a:pt x="3380" y="17011"/>
                  </a:cubicBezTo>
                  <a:cubicBezTo>
                    <a:pt x="3380" y="16054"/>
                    <a:pt x="3176" y="14612"/>
                    <a:pt x="3167" y="14550"/>
                  </a:cubicBezTo>
                  <a:cubicBezTo>
                    <a:pt x="3161" y="14504"/>
                    <a:pt x="3142" y="14460"/>
                    <a:pt x="3116" y="14421"/>
                  </a:cubicBezTo>
                  <a:cubicBezTo>
                    <a:pt x="3093" y="14389"/>
                    <a:pt x="2559" y="13648"/>
                    <a:pt x="1703" y="12899"/>
                  </a:cubicBezTo>
                  <a:cubicBezTo>
                    <a:pt x="1159" y="12421"/>
                    <a:pt x="831" y="10391"/>
                    <a:pt x="752" y="9217"/>
                  </a:cubicBezTo>
                  <a:cubicBezTo>
                    <a:pt x="747" y="8999"/>
                    <a:pt x="656" y="2271"/>
                    <a:pt x="5060" y="1000"/>
                  </a:cubicBezTo>
                  <a:cubicBezTo>
                    <a:pt x="6007" y="726"/>
                    <a:pt x="6889" y="587"/>
                    <a:pt x="7714" y="587"/>
                  </a:cubicBezTo>
                  <a:close/>
                  <a:moveTo>
                    <a:pt x="7699" y="0"/>
                  </a:moveTo>
                  <a:cubicBezTo>
                    <a:pt x="6822" y="0"/>
                    <a:pt x="5890" y="145"/>
                    <a:pt x="4896" y="432"/>
                  </a:cubicBezTo>
                  <a:cubicBezTo>
                    <a:pt x="1" y="1847"/>
                    <a:pt x="153" y="8939"/>
                    <a:pt x="161" y="9240"/>
                  </a:cubicBezTo>
                  <a:lnTo>
                    <a:pt x="161" y="9251"/>
                  </a:lnTo>
                  <a:cubicBezTo>
                    <a:pt x="183" y="9586"/>
                    <a:pt x="406" y="12550"/>
                    <a:pt x="1313" y="13343"/>
                  </a:cubicBezTo>
                  <a:cubicBezTo>
                    <a:pt x="1782" y="13756"/>
                    <a:pt x="2210" y="14213"/>
                    <a:pt x="2592" y="14708"/>
                  </a:cubicBezTo>
                  <a:cubicBezTo>
                    <a:pt x="2633" y="15015"/>
                    <a:pt x="2788" y="16215"/>
                    <a:pt x="2788" y="17011"/>
                  </a:cubicBezTo>
                  <a:cubicBezTo>
                    <a:pt x="2788" y="17403"/>
                    <a:pt x="2884" y="17688"/>
                    <a:pt x="3080" y="17882"/>
                  </a:cubicBezTo>
                  <a:cubicBezTo>
                    <a:pt x="3326" y="18122"/>
                    <a:pt x="3662" y="18150"/>
                    <a:pt x="3959" y="18150"/>
                  </a:cubicBezTo>
                  <a:cubicBezTo>
                    <a:pt x="4008" y="18150"/>
                    <a:pt x="4055" y="18149"/>
                    <a:pt x="4101" y="18149"/>
                  </a:cubicBezTo>
                  <a:lnTo>
                    <a:pt x="4234" y="18146"/>
                  </a:lnTo>
                  <a:cubicBezTo>
                    <a:pt x="4537" y="18207"/>
                    <a:pt x="5325" y="19531"/>
                    <a:pt x="5661" y="20096"/>
                  </a:cubicBezTo>
                  <a:cubicBezTo>
                    <a:pt x="5781" y="20297"/>
                    <a:pt x="5892" y="20483"/>
                    <a:pt x="5987" y="20637"/>
                  </a:cubicBezTo>
                  <a:cubicBezTo>
                    <a:pt x="6535" y="21514"/>
                    <a:pt x="8650" y="23326"/>
                    <a:pt x="9669" y="23892"/>
                  </a:cubicBezTo>
                  <a:cubicBezTo>
                    <a:pt x="9825" y="23979"/>
                    <a:pt x="9990" y="24017"/>
                    <a:pt x="10159" y="24017"/>
                  </a:cubicBezTo>
                  <a:cubicBezTo>
                    <a:pt x="10923" y="24017"/>
                    <a:pt x="11762" y="23243"/>
                    <a:pt x="12226" y="22742"/>
                  </a:cubicBezTo>
                  <a:lnTo>
                    <a:pt x="12792" y="24362"/>
                  </a:lnTo>
                  <a:cubicBezTo>
                    <a:pt x="12834" y="24479"/>
                    <a:pt x="12944" y="24560"/>
                    <a:pt x="13069" y="24560"/>
                  </a:cubicBezTo>
                  <a:cubicBezTo>
                    <a:pt x="13070" y="24560"/>
                    <a:pt x="13071" y="24560"/>
                    <a:pt x="13072" y="24560"/>
                  </a:cubicBezTo>
                  <a:cubicBezTo>
                    <a:pt x="13129" y="24560"/>
                    <a:pt x="13184" y="24543"/>
                    <a:pt x="13233" y="24513"/>
                  </a:cubicBezTo>
                  <a:lnTo>
                    <a:pt x="20697" y="19677"/>
                  </a:lnTo>
                  <a:cubicBezTo>
                    <a:pt x="20825" y="19595"/>
                    <a:pt x="20869" y="19429"/>
                    <a:pt x="20799" y="19294"/>
                  </a:cubicBezTo>
                  <a:lnTo>
                    <a:pt x="17149" y="12202"/>
                  </a:lnTo>
                  <a:cubicBezTo>
                    <a:pt x="17122" y="11699"/>
                    <a:pt x="16879" y="8642"/>
                    <a:pt x="14908" y="5094"/>
                  </a:cubicBezTo>
                  <a:cubicBezTo>
                    <a:pt x="13002" y="1664"/>
                    <a:pt x="10671" y="0"/>
                    <a:pt x="76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1"/>
            <p:cNvSpPr/>
            <p:nvPr/>
          </p:nvSpPr>
          <p:spPr>
            <a:xfrm>
              <a:off x="8121478" y="2423786"/>
              <a:ext cx="450204" cy="397217"/>
            </a:xfrm>
            <a:custGeom>
              <a:rect b="b" l="l" r="r" t="t"/>
              <a:pathLst>
                <a:path extrusionOk="0" h="22467" w="25464">
                  <a:moveTo>
                    <a:pt x="16101" y="0"/>
                  </a:moveTo>
                  <a:cubicBezTo>
                    <a:pt x="16036" y="0"/>
                    <a:pt x="16001" y="1"/>
                    <a:pt x="16001" y="1"/>
                  </a:cubicBezTo>
                  <a:cubicBezTo>
                    <a:pt x="16001" y="1"/>
                    <a:pt x="13765" y="1"/>
                    <a:pt x="10839" y="1034"/>
                  </a:cubicBezTo>
                  <a:cubicBezTo>
                    <a:pt x="8077" y="2010"/>
                    <a:pt x="7398" y="5851"/>
                    <a:pt x="4990" y="7227"/>
                  </a:cubicBezTo>
                  <a:cubicBezTo>
                    <a:pt x="4467" y="7526"/>
                    <a:pt x="4107" y="7638"/>
                    <a:pt x="3850" y="7638"/>
                  </a:cubicBezTo>
                  <a:cubicBezTo>
                    <a:pt x="3068" y="7638"/>
                    <a:pt x="3252" y="6592"/>
                    <a:pt x="2759" y="6592"/>
                  </a:cubicBezTo>
                  <a:cubicBezTo>
                    <a:pt x="2669" y="6592"/>
                    <a:pt x="2555" y="6627"/>
                    <a:pt x="2409" y="6711"/>
                  </a:cubicBezTo>
                  <a:cubicBezTo>
                    <a:pt x="1204" y="7399"/>
                    <a:pt x="0" y="13421"/>
                    <a:pt x="2580" y="15141"/>
                  </a:cubicBezTo>
                  <a:cubicBezTo>
                    <a:pt x="3297" y="15619"/>
                    <a:pt x="4107" y="15792"/>
                    <a:pt x="4903" y="15792"/>
                  </a:cubicBezTo>
                  <a:cubicBezTo>
                    <a:pt x="6972" y="15792"/>
                    <a:pt x="8947" y="14625"/>
                    <a:pt x="8947" y="14625"/>
                  </a:cubicBezTo>
                  <a:lnTo>
                    <a:pt x="8947" y="14625"/>
                  </a:lnTo>
                  <a:cubicBezTo>
                    <a:pt x="8947" y="14625"/>
                    <a:pt x="8602" y="15830"/>
                    <a:pt x="9634" y="16174"/>
                  </a:cubicBezTo>
                  <a:cubicBezTo>
                    <a:pt x="10255" y="16381"/>
                    <a:pt x="10887" y="16554"/>
                    <a:pt x="11528" y="16690"/>
                  </a:cubicBezTo>
                  <a:cubicBezTo>
                    <a:pt x="11528" y="16690"/>
                    <a:pt x="11369" y="18592"/>
                    <a:pt x="12726" y="18592"/>
                  </a:cubicBezTo>
                  <a:cubicBezTo>
                    <a:pt x="12783" y="18592"/>
                    <a:pt x="12842" y="18589"/>
                    <a:pt x="12904" y="18582"/>
                  </a:cubicBezTo>
                  <a:cubicBezTo>
                    <a:pt x="14189" y="18440"/>
                    <a:pt x="13459" y="16756"/>
                    <a:pt x="13174" y="16187"/>
                  </a:cubicBezTo>
                  <a:lnTo>
                    <a:pt x="13174" y="16187"/>
                  </a:lnTo>
                  <a:cubicBezTo>
                    <a:pt x="13701" y="17172"/>
                    <a:pt x="16243" y="21754"/>
                    <a:pt x="18237" y="22368"/>
                  </a:cubicBezTo>
                  <a:cubicBezTo>
                    <a:pt x="18456" y="22435"/>
                    <a:pt x="18685" y="22466"/>
                    <a:pt x="18920" y="22466"/>
                  </a:cubicBezTo>
                  <a:cubicBezTo>
                    <a:pt x="21091" y="22466"/>
                    <a:pt x="23827" y="19824"/>
                    <a:pt x="24604" y="18582"/>
                  </a:cubicBezTo>
                  <a:cubicBezTo>
                    <a:pt x="25464" y="17206"/>
                    <a:pt x="24775" y="7399"/>
                    <a:pt x="22883" y="3614"/>
                  </a:cubicBezTo>
                  <a:cubicBezTo>
                    <a:pt x="21149" y="145"/>
                    <a:pt x="16813" y="0"/>
                    <a:pt x="16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1"/>
            <p:cNvSpPr/>
            <p:nvPr/>
          </p:nvSpPr>
          <p:spPr>
            <a:xfrm>
              <a:off x="8134173" y="2418553"/>
              <a:ext cx="443167" cy="407701"/>
            </a:xfrm>
            <a:custGeom>
              <a:rect b="b" l="l" r="r" t="t"/>
              <a:pathLst>
                <a:path extrusionOk="0" h="23060" w="25066">
                  <a:moveTo>
                    <a:pt x="15368" y="591"/>
                  </a:moveTo>
                  <a:cubicBezTo>
                    <a:pt x="15984" y="591"/>
                    <a:pt x="20239" y="720"/>
                    <a:pt x="21901" y="4043"/>
                  </a:cubicBezTo>
                  <a:cubicBezTo>
                    <a:pt x="23803" y="7848"/>
                    <a:pt x="24361" y="17560"/>
                    <a:pt x="23634" y="18722"/>
                  </a:cubicBezTo>
                  <a:cubicBezTo>
                    <a:pt x="22875" y="19938"/>
                    <a:pt x="20213" y="22468"/>
                    <a:pt x="18208" y="22468"/>
                  </a:cubicBezTo>
                  <a:cubicBezTo>
                    <a:pt x="18000" y="22468"/>
                    <a:pt x="17799" y="22441"/>
                    <a:pt x="17607" y="22382"/>
                  </a:cubicBezTo>
                  <a:cubicBezTo>
                    <a:pt x="15753" y="21810"/>
                    <a:pt x="13291" y="17409"/>
                    <a:pt x="12736" y="16378"/>
                  </a:cubicBezTo>
                  <a:cubicBezTo>
                    <a:pt x="12678" y="16263"/>
                    <a:pt x="12633" y="16183"/>
                    <a:pt x="12614" y="16150"/>
                  </a:cubicBezTo>
                  <a:cubicBezTo>
                    <a:pt x="12560" y="16054"/>
                    <a:pt x="12461" y="16001"/>
                    <a:pt x="12358" y="16001"/>
                  </a:cubicBezTo>
                  <a:cubicBezTo>
                    <a:pt x="12310" y="16001"/>
                    <a:pt x="12261" y="16012"/>
                    <a:pt x="12216" y="16037"/>
                  </a:cubicBezTo>
                  <a:cubicBezTo>
                    <a:pt x="12075" y="16113"/>
                    <a:pt x="12021" y="16288"/>
                    <a:pt x="12095" y="16432"/>
                  </a:cubicBezTo>
                  <a:cubicBezTo>
                    <a:pt x="12108" y="16457"/>
                    <a:pt x="12155" y="16548"/>
                    <a:pt x="12230" y="16687"/>
                  </a:cubicBezTo>
                  <a:cubicBezTo>
                    <a:pt x="12492" y="17222"/>
                    <a:pt x="12750" y="17992"/>
                    <a:pt x="12565" y="18356"/>
                  </a:cubicBezTo>
                  <a:cubicBezTo>
                    <a:pt x="12522" y="18439"/>
                    <a:pt x="12434" y="18551"/>
                    <a:pt x="12153" y="18582"/>
                  </a:cubicBezTo>
                  <a:cubicBezTo>
                    <a:pt x="12101" y="18588"/>
                    <a:pt x="12052" y="18591"/>
                    <a:pt x="12004" y="18591"/>
                  </a:cubicBezTo>
                  <a:cubicBezTo>
                    <a:pt x="11782" y="18591"/>
                    <a:pt x="11607" y="18526"/>
                    <a:pt x="11471" y="18393"/>
                  </a:cubicBezTo>
                  <a:cubicBezTo>
                    <a:pt x="11107" y="18042"/>
                    <a:pt x="11082" y="17275"/>
                    <a:pt x="11103" y="17008"/>
                  </a:cubicBezTo>
                  <a:cubicBezTo>
                    <a:pt x="11116" y="16860"/>
                    <a:pt x="11015" y="16725"/>
                    <a:pt x="10868" y="16695"/>
                  </a:cubicBezTo>
                  <a:cubicBezTo>
                    <a:pt x="10240" y="16560"/>
                    <a:pt x="9620" y="16392"/>
                    <a:pt x="9011" y="16189"/>
                  </a:cubicBezTo>
                  <a:cubicBezTo>
                    <a:pt x="8276" y="15943"/>
                    <a:pt x="8487" y="15096"/>
                    <a:pt x="8513" y="15002"/>
                  </a:cubicBezTo>
                  <a:cubicBezTo>
                    <a:pt x="8571" y="14799"/>
                    <a:pt x="8411" y="14624"/>
                    <a:pt x="8228" y="14624"/>
                  </a:cubicBezTo>
                  <a:cubicBezTo>
                    <a:pt x="8179" y="14624"/>
                    <a:pt x="8128" y="14637"/>
                    <a:pt x="8079" y="14665"/>
                  </a:cubicBezTo>
                  <a:cubicBezTo>
                    <a:pt x="8052" y="14681"/>
                    <a:pt x="6140" y="15788"/>
                    <a:pt x="4179" y="15788"/>
                  </a:cubicBezTo>
                  <a:cubicBezTo>
                    <a:pt x="3436" y="15788"/>
                    <a:pt x="2685" y="15629"/>
                    <a:pt x="2027" y="15190"/>
                  </a:cubicBezTo>
                  <a:cubicBezTo>
                    <a:pt x="1075" y="14557"/>
                    <a:pt x="568" y="13108"/>
                    <a:pt x="633" y="11213"/>
                  </a:cubicBezTo>
                  <a:cubicBezTo>
                    <a:pt x="704" y="9152"/>
                    <a:pt x="1382" y="7524"/>
                    <a:pt x="1837" y="7264"/>
                  </a:cubicBezTo>
                  <a:cubicBezTo>
                    <a:pt x="1978" y="7183"/>
                    <a:pt x="2036" y="7183"/>
                    <a:pt x="2036" y="7181"/>
                  </a:cubicBezTo>
                  <a:cubicBezTo>
                    <a:pt x="2072" y="7208"/>
                    <a:pt x="2132" y="7349"/>
                    <a:pt x="2167" y="7435"/>
                  </a:cubicBezTo>
                  <a:cubicBezTo>
                    <a:pt x="2274" y="7692"/>
                    <a:pt x="2421" y="8047"/>
                    <a:pt x="2815" y="8180"/>
                  </a:cubicBezTo>
                  <a:cubicBezTo>
                    <a:pt x="2912" y="8213"/>
                    <a:pt x="3016" y="8229"/>
                    <a:pt x="3129" y="8229"/>
                  </a:cubicBezTo>
                  <a:cubicBezTo>
                    <a:pt x="3468" y="8229"/>
                    <a:pt x="3888" y="8083"/>
                    <a:pt x="4418" y="7780"/>
                  </a:cubicBezTo>
                  <a:cubicBezTo>
                    <a:pt x="5582" y="7114"/>
                    <a:pt x="6357" y="5914"/>
                    <a:pt x="7106" y="4754"/>
                  </a:cubicBezTo>
                  <a:cubicBezTo>
                    <a:pt x="7985" y="3391"/>
                    <a:pt x="8817" y="2103"/>
                    <a:pt x="10219" y="1608"/>
                  </a:cubicBezTo>
                  <a:cubicBezTo>
                    <a:pt x="13057" y="606"/>
                    <a:pt x="15261" y="592"/>
                    <a:pt x="15283" y="592"/>
                  </a:cubicBezTo>
                  <a:lnTo>
                    <a:pt x="15293" y="592"/>
                  </a:lnTo>
                  <a:cubicBezTo>
                    <a:pt x="15297" y="592"/>
                    <a:pt x="15322" y="591"/>
                    <a:pt x="15368" y="591"/>
                  </a:cubicBezTo>
                  <a:close/>
                  <a:moveTo>
                    <a:pt x="15405" y="0"/>
                  </a:moveTo>
                  <a:cubicBezTo>
                    <a:pt x="15342" y="0"/>
                    <a:pt x="15299" y="1"/>
                    <a:pt x="15279" y="2"/>
                  </a:cubicBezTo>
                  <a:cubicBezTo>
                    <a:pt x="15130" y="3"/>
                    <a:pt x="12923" y="28"/>
                    <a:pt x="10024" y="1052"/>
                  </a:cubicBezTo>
                  <a:cubicBezTo>
                    <a:pt x="8430" y="1613"/>
                    <a:pt x="7505" y="3047"/>
                    <a:pt x="6610" y="4435"/>
                  </a:cubicBezTo>
                  <a:cubicBezTo>
                    <a:pt x="5867" y="5587"/>
                    <a:pt x="5166" y="6673"/>
                    <a:pt x="4126" y="7267"/>
                  </a:cubicBezTo>
                  <a:cubicBezTo>
                    <a:pt x="3600" y="7568"/>
                    <a:pt x="3299" y="7639"/>
                    <a:pt x="3132" y="7639"/>
                  </a:cubicBezTo>
                  <a:cubicBezTo>
                    <a:pt x="3076" y="7639"/>
                    <a:pt x="3036" y="7631"/>
                    <a:pt x="3007" y="7621"/>
                  </a:cubicBezTo>
                  <a:cubicBezTo>
                    <a:pt x="2876" y="7577"/>
                    <a:pt x="2810" y="7437"/>
                    <a:pt x="2714" y="7208"/>
                  </a:cubicBezTo>
                  <a:cubicBezTo>
                    <a:pt x="2618" y="6979"/>
                    <a:pt x="2509" y="6718"/>
                    <a:pt x="2234" y="6624"/>
                  </a:cubicBezTo>
                  <a:cubicBezTo>
                    <a:pt x="2172" y="6604"/>
                    <a:pt x="2109" y="6593"/>
                    <a:pt x="2043" y="6593"/>
                  </a:cubicBezTo>
                  <a:cubicBezTo>
                    <a:pt x="1894" y="6593"/>
                    <a:pt x="1730" y="6646"/>
                    <a:pt x="1545" y="6751"/>
                  </a:cubicBezTo>
                  <a:cubicBezTo>
                    <a:pt x="787" y="7186"/>
                    <a:pt x="113" y="9179"/>
                    <a:pt x="44" y="11196"/>
                  </a:cubicBezTo>
                  <a:cubicBezTo>
                    <a:pt x="0" y="12431"/>
                    <a:pt x="160" y="14658"/>
                    <a:pt x="1700" y="15684"/>
                  </a:cubicBezTo>
                  <a:cubicBezTo>
                    <a:pt x="2477" y="16202"/>
                    <a:pt x="3346" y="16389"/>
                    <a:pt x="4194" y="16389"/>
                  </a:cubicBezTo>
                  <a:cubicBezTo>
                    <a:pt x="5702" y="16389"/>
                    <a:pt x="7142" y="15800"/>
                    <a:pt x="7878" y="15442"/>
                  </a:cubicBezTo>
                  <a:cubicBezTo>
                    <a:pt x="7899" y="15943"/>
                    <a:pt x="8118" y="16515"/>
                    <a:pt x="8824" y="16752"/>
                  </a:cubicBezTo>
                  <a:cubicBezTo>
                    <a:pt x="9547" y="16991"/>
                    <a:pt x="10179" y="17147"/>
                    <a:pt x="10510" y="17224"/>
                  </a:cubicBezTo>
                  <a:cubicBezTo>
                    <a:pt x="10518" y="17619"/>
                    <a:pt x="10596" y="18368"/>
                    <a:pt x="11059" y="18819"/>
                  </a:cubicBezTo>
                  <a:cubicBezTo>
                    <a:pt x="11310" y="19062"/>
                    <a:pt x="11628" y="19184"/>
                    <a:pt x="12009" y="19184"/>
                  </a:cubicBezTo>
                  <a:cubicBezTo>
                    <a:pt x="12077" y="19184"/>
                    <a:pt x="12148" y="19181"/>
                    <a:pt x="12220" y="19173"/>
                  </a:cubicBezTo>
                  <a:cubicBezTo>
                    <a:pt x="12741" y="19115"/>
                    <a:pt x="12983" y="18844"/>
                    <a:pt x="13093" y="18626"/>
                  </a:cubicBezTo>
                  <a:cubicBezTo>
                    <a:pt x="13137" y="18538"/>
                    <a:pt x="13168" y="18445"/>
                    <a:pt x="13187" y="18349"/>
                  </a:cubicBezTo>
                  <a:cubicBezTo>
                    <a:pt x="14266" y="20104"/>
                    <a:pt x="15961" y="22494"/>
                    <a:pt x="17434" y="22947"/>
                  </a:cubicBezTo>
                  <a:cubicBezTo>
                    <a:pt x="17681" y="23022"/>
                    <a:pt x="17939" y="23059"/>
                    <a:pt x="18198" y="23059"/>
                  </a:cubicBezTo>
                  <a:cubicBezTo>
                    <a:pt x="18202" y="23059"/>
                    <a:pt x="18206" y="23059"/>
                    <a:pt x="18210" y="23059"/>
                  </a:cubicBezTo>
                  <a:cubicBezTo>
                    <a:pt x="20565" y="23059"/>
                    <a:pt x="23362" y="20276"/>
                    <a:pt x="24138" y="19037"/>
                  </a:cubicBezTo>
                  <a:cubicBezTo>
                    <a:pt x="25066" y="17550"/>
                    <a:pt x="24362" y="7643"/>
                    <a:pt x="22431" y="3779"/>
                  </a:cubicBezTo>
                  <a:cubicBezTo>
                    <a:pt x="20626" y="170"/>
                    <a:pt x="16237" y="0"/>
                    <a:pt x="154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>
              <a:off x="8337457" y="2709636"/>
              <a:ext cx="73991" cy="90557"/>
            </a:xfrm>
            <a:custGeom>
              <a:rect b="b" l="l" r="r" t="t"/>
              <a:pathLst>
                <a:path extrusionOk="0" h="5122" w="4185">
                  <a:moveTo>
                    <a:pt x="1275" y="1"/>
                  </a:moveTo>
                  <a:cubicBezTo>
                    <a:pt x="1" y="1"/>
                    <a:pt x="926" y="3517"/>
                    <a:pt x="926" y="3517"/>
                  </a:cubicBezTo>
                  <a:lnTo>
                    <a:pt x="2713" y="5095"/>
                  </a:lnTo>
                  <a:cubicBezTo>
                    <a:pt x="2784" y="5112"/>
                    <a:pt x="2868" y="5121"/>
                    <a:pt x="2959" y="5121"/>
                  </a:cubicBezTo>
                  <a:cubicBezTo>
                    <a:pt x="3399" y="5121"/>
                    <a:pt x="3992" y="4917"/>
                    <a:pt x="4080" y="4568"/>
                  </a:cubicBezTo>
                  <a:cubicBezTo>
                    <a:pt x="4184" y="4148"/>
                    <a:pt x="3239" y="573"/>
                    <a:pt x="1557" y="48"/>
                  </a:cubicBezTo>
                  <a:cubicBezTo>
                    <a:pt x="1453" y="16"/>
                    <a:pt x="1359" y="1"/>
                    <a:pt x="1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1"/>
            <p:cNvSpPr/>
            <p:nvPr/>
          </p:nvSpPr>
          <p:spPr>
            <a:xfrm>
              <a:off x="8336043" y="2704403"/>
              <a:ext cx="80886" cy="100988"/>
            </a:xfrm>
            <a:custGeom>
              <a:rect b="b" l="l" r="r" t="t"/>
              <a:pathLst>
                <a:path extrusionOk="0" h="5712" w="4575">
                  <a:moveTo>
                    <a:pt x="1353" y="0"/>
                  </a:moveTo>
                  <a:cubicBezTo>
                    <a:pt x="1081" y="0"/>
                    <a:pt x="895" y="113"/>
                    <a:pt x="777" y="226"/>
                  </a:cubicBezTo>
                  <a:cubicBezTo>
                    <a:pt x="0" y="969"/>
                    <a:pt x="593" y="3406"/>
                    <a:pt x="720" y="3889"/>
                  </a:cubicBezTo>
                  <a:cubicBezTo>
                    <a:pt x="757" y="4019"/>
                    <a:pt x="876" y="4103"/>
                    <a:pt x="1005" y="4103"/>
                  </a:cubicBezTo>
                  <a:cubicBezTo>
                    <a:pt x="1029" y="4103"/>
                    <a:pt x="1054" y="4100"/>
                    <a:pt x="1079" y="4094"/>
                  </a:cubicBezTo>
                  <a:cubicBezTo>
                    <a:pt x="1235" y="4052"/>
                    <a:pt x="1330" y="3894"/>
                    <a:pt x="1291" y="3737"/>
                  </a:cubicBezTo>
                  <a:cubicBezTo>
                    <a:pt x="1014" y="2681"/>
                    <a:pt x="797" y="1026"/>
                    <a:pt x="1186" y="653"/>
                  </a:cubicBezTo>
                  <a:cubicBezTo>
                    <a:pt x="1207" y="633"/>
                    <a:pt x="1250" y="592"/>
                    <a:pt x="1354" y="592"/>
                  </a:cubicBezTo>
                  <a:cubicBezTo>
                    <a:pt x="1404" y="592"/>
                    <a:pt x="1467" y="601"/>
                    <a:pt x="1549" y="626"/>
                  </a:cubicBezTo>
                  <a:cubicBezTo>
                    <a:pt x="2985" y="1075"/>
                    <a:pt x="3932" y="4333"/>
                    <a:pt x="3873" y="4793"/>
                  </a:cubicBezTo>
                  <a:cubicBezTo>
                    <a:pt x="3830" y="4959"/>
                    <a:pt x="3377" y="5122"/>
                    <a:pt x="3040" y="5122"/>
                  </a:cubicBezTo>
                  <a:cubicBezTo>
                    <a:pt x="2976" y="5122"/>
                    <a:pt x="2916" y="5116"/>
                    <a:pt x="2864" y="5104"/>
                  </a:cubicBezTo>
                  <a:cubicBezTo>
                    <a:pt x="2839" y="5097"/>
                    <a:pt x="2814" y="5094"/>
                    <a:pt x="2790" y="5094"/>
                  </a:cubicBezTo>
                  <a:cubicBezTo>
                    <a:pt x="2658" y="5094"/>
                    <a:pt x="2537" y="5184"/>
                    <a:pt x="2503" y="5318"/>
                  </a:cubicBezTo>
                  <a:cubicBezTo>
                    <a:pt x="2464" y="5477"/>
                    <a:pt x="2561" y="5639"/>
                    <a:pt x="2721" y="5678"/>
                  </a:cubicBezTo>
                  <a:cubicBezTo>
                    <a:pt x="2820" y="5700"/>
                    <a:pt x="2922" y="5712"/>
                    <a:pt x="3023" y="5712"/>
                  </a:cubicBezTo>
                  <a:cubicBezTo>
                    <a:pt x="3029" y="5712"/>
                    <a:pt x="3034" y="5712"/>
                    <a:pt x="3039" y="5712"/>
                  </a:cubicBezTo>
                  <a:cubicBezTo>
                    <a:pt x="3579" y="5712"/>
                    <a:pt x="4313" y="5467"/>
                    <a:pt x="4446" y="4936"/>
                  </a:cubicBezTo>
                  <a:cubicBezTo>
                    <a:pt x="4574" y="4422"/>
                    <a:pt x="3578" y="642"/>
                    <a:pt x="1724" y="62"/>
                  </a:cubicBezTo>
                  <a:cubicBezTo>
                    <a:pt x="1585" y="19"/>
                    <a:pt x="1462" y="0"/>
                    <a:pt x="13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1"/>
            <p:cNvSpPr/>
            <p:nvPr/>
          </p:nvSpPr>
          <p:spPr>
            <a:xfrm>
              <a:off x="8410087" y="2793563"/>
              <a:ext cx="265819" cy="181485"/>
            </a:xfrm>
            <a:custGeom>
              <a:rect b="b" l="l" r="r" t="t"/>
              <a:pathLst>
                <a:path extrusionOk="0" h="10265" w="15035">
                  <a:moveTo>
                    <a:pt x="11296" y="1"/>
                  </a:moveTo>
                  <a:cubicBezTo>
                    <a:pt x="10457" y="1"/>
                    <a:pt x="9624" y="57"/>
                    <a:pt x="8970" y="220"/>
                  </a:cubicBezTo>
                  <a:cubicBezTo>
                    <a:pt x="8970" y="220"/>
                    <a:pt x="5153" y="2380"/>
                    <a:pt x="3365" y="3957"/>
                  </a:cubicBezTo>
                  <a:cubicBezTo>
                    <a:pt x="1578" y="5533"/>
                    <a:pt x="1" y="10265"/>
                    <a:pt x="1" y="10265"/>
                  </a:cubicBezTo>
                  <a:cubicBezTo>
                    <a:pt x="1" y="10265"/>
                    <a:pt x="10828" y="2906"/>
                    <a:pt x="12722" y="1855"/>
                  </a:cubicBezTo>
                  <a:cubicBezTo>
                    <a:pt x="14614" y="803"/>
                    <a:pt x="15035" y="277"/>
                    <a:pt x="15035" y="277"/>
                  </a:cubicBezTo>
                  <a:cubicBezTo>
                    <a:pt x="15035" y="277"/>
                    <a:pt x="13154" y="1"/>
                    <a:pt x="11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1"/>
            <p:cNvSpPr/>
            <p:nvPr/>
          </p:nvSpPr>
          <p:spPr>
            <a:xfrm>
              <a:off x="8404022" y="2788330"/>
              <a:ext cx="278478" cy="191934"/>
            </a:xfrm>
            <a:custGeom>
              <a:rect b="b" l="l" r="r" t="t"/>
              <a:pathLst>
                <a:path extrusionOk="0" h="10856" w="15751">
                  <a:moveTo>
                    <a:pt x="11631" y="592"/>
                  </a:moveTo>
                  <a:cubicBezTo>
                    <a:pt x="12794" y="592"/>
                    <a:pt x="13976" y="703"/>
                    <a:pt x="14683" y="783"/>
                  </a:cubicBezTo>
                  <a:cubicBezTo>
                    <a:pt x="14348" y="1035"/>
                    <a:pt x="13795" y="1407"/>
                    <a:pt x="12920" y="1893"/>
                  </a:cubicBezTo>
                  <a:cubicBezTo>
                    <a:pt x="11310" y="2788"/>
                    <a:pt x="3440" y="8105"/>
                    <a:pt x="932" y="9804"/>
                  </a:cubicBezTo>
                  <a:cubicBezTo>
                    <a:pt x="1471" y="8387"/>
                    <a:pt x="2647" y="5584"/>
                    <a:pt x="3904" y="4475"/>
                  </a:cubicBezTo>
                  <a:cubicBezTo>
                    <a:pt x="5556" y="3016"/>
                    <a:pt x="9035" y="1015"/>
                    <a:pt x="9423" y="793"/>
                  </a:cubicBezTo>
                  <a:cubicBezTo>
                    <a:pt x="10044" y="644"/>
                    <a:pt x="10833" y="592"/>
                    <a:pt x="11631" y="592"/>
                  </a:cubicBezTo>
                  <a:close/>
                  <a:moveTo>
                    <a:pt x="11648" y="0"/>
                  </a:moveTo>
                  <a:cubicBezTo>
                    <a:pt x="10786" y="0"/>
                    <a:pt x="9925" y="59"/>
                    <a:pt x="9241" y="229"/>
                  </a:cubicBezTo>
                  <a:cubicBezTo>
                    <a:pt x="9216" y="236"/>
                    <a:pt x="9191" y="246"/>
                    <a:pt x="9168" y="260"/>
                  </a:cubicBezTo>
                  <a:cubicBezTo>
                    <a:pt x="9011" y="348"/>
                    <a:pt x="5303" y="2452"/>
                    <a:pt x="3513" y="4032"/>
                  </a:cubicBezTo>
                  <a:cubicBezTo>
                    <a:pt x="1687" y="5642"/>
                    <a:pt x="130" y="10271"/>
                    <a:pt x="64" y="10468"/>
                  </a:cubicBezTo>
                  <a:cubicBezTo>
                    <a:pt x="0" y="10658"/>
                    <a:pt x="142" y="10855"/>
                    <a:pt x="344" y="10855"/>
                  </a:cubicBezTo>
                  <a:cubicBezTo>
                    <a:pt x="403" y="10855"/>
                    <a:pt x="461" y="10838"/>
                    <a:pt x="511" y="10805"/>
                  </a:cubicBezTo>
                  <a:cubicBezTo>
                    <a:pt x="618" y="10732"/>
                    <a:pt x="11349" y="3441"/>
                    <a:pt x="13208" y="2409"/>
                  </a:cubicBezTo>
                  <a:cubicBezTo>
                    <a:pt x="15097" y="1360"/>
                    <a:pt x="15562" y="816"/>
                    <a:pt x="15608" y="758"/>
                  </a:cubicBezTo>
                  <a:cubicBezTo>
                    <a:pt x="15750" y="579"/>
                    <a:pt x="15646" y="314"/>
                    <a:pt x="15421" y="281"/>
                  </a:cubicBezTo>
                  <a:cubicBezTo>
                    <a:pt x="15309" y="265"/>
                    <a:pt x="13479" y="0"/>
                    <a:pt x="116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8826415" y="2624719"/>
              <a:ext cx="218931" cy="175509"/>
            </a:xfrm>
            <a:custGeom>
              <a:rect b="b" l="l" r="r" t="t"/>
              <a:pathLst>
                <a:path extrusionOk="0" h="9927" w="12383">
                  <a:moveTo>
                    <a:pt x="5491" y="0"/>
                  </a:moveTo>
                  <a:cubicBezTo>
                    <a:pt x="5100" y="0"/>
                    <a:pt x="4714" y="38"/>
                    <a:pt x="4343" y="116"/>
                  </a:cubicBezTo>
                  <a:cubicBezTo>
                    <a:pt x="1286" y="760"/>
                    <a:pt x="0" y="3332"/>
                    <a:pt x="0" y="3332"/>
                  </a:cubicBezTo>
                  <a:cubicBezTo>
                    <a:pt x="0" y="5744"/>
                    <a:pt x="5146" y="7674"/>
                    <a:pt x="5146" y="7674"/>
                  </a:cubicBezTo>
                  <a:cubicBezTo>
                    <a:pt x="5146" y="7674"/>
                    <a:pt x="6595" y="9927"/>
                    <a:pt x="8203" y="9927"/>
                  </a:cubicBezTo>
                  <a:cubicBezTo>
                    <a:pt x="9810" y="9927"/>
                    <a:pt x="12383" y="8317"/>
                    <a:pt x="11900" y="4941"/>
                  </a:cubicBezTo>
                  <a:cubicBezTo>
                    <a:pt x="11477" y="1975"/>
                    <a:pt x="8323" y="0"/>
                    <a:pt x="5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8821164" y="2619504"/>
              <a:ext cx="225650" cy="185941"/>
            </a:xfrm>
            <a:custGeom>
              <a:rect b="b" l="l" r="r" t="t"/>
              <a:pathLst>
                <a:path extrusionOk="0" h="10517" w="12763">
                  <a:moveTo>
                    <a:pt x="5788" y="591"/>
                  </a:moveTo>
                  <a:cubicBezTo>
                    <a:pt x="7095" y="591"/>
                    <a:pt x="8493" y="1032"/>
                    <a:pt x="9639" y="1834"/>
                  </a:cubicBezTo>
                  <a:cubicBezTo>
                    <a:pt x="10909" y="2723"/>
                    <a:pt x="11714" y="3945"/>
                    <a:pt x="11904" y="5277"/>
                  </a:cubicBezTo>
                  <a:cubicBezTo>
                    <a:pt x="12146" y="6967"/>
                    <a:pt x="11563" y="8052"/>
                    <a:pt x="11032" y="8664"/>
                  </a:cubicBezTo>
                  <a:cubicBezTo>
                    <a:pt x="10226" y="9595"/>
                    <a:pt x="9163" y="9926"/>
                    <a:pt x="8498" y="9926"/>
                  </a:cubicBezTo>
                  <a:cubicBezTo>
                    <a:pt x="7071" y="9926"/>
                    <a:pt x="5705" y="7831"/>
                    <a:pt x="5691" y="7809"/>
                  </a:cubicBezTo>
                  <a:cubicBezTo>
                    <a:pt x="5657" y="7756"/>
                    <a:pt x="5606" y="7715"/>
                    <a:pt x="5546" y="7692"/>
                  </a:cubicBezTo>
                  <a:cubicBezTo>
                    <a:pt x="4186" y="7182"/>
                    <a:pt x="685" y="5481"/>
                    <a:pt x="593" y="3699"/>
                  </a:cubicBezTo>
                  <a:cubicBezTo>
                    <a:pt x="808" y="3316"/>
                    <a:pt x="2074" y="1252"/>
                    <a:pt x="4697" y="701"/>
                  </a:cubicBezTo>
                  <a:cubicBezTo>
                    <a:pt x="5048" y="627"/>
                    <a:pt x="5414" y="591"/>
                    <a:pt x="5788" y="591"/>
                  </a:cubicBezTo>
                  <a:close/>
                  <a:moveTo>
                    <a:pt x="5780" y="1"/>
                  </a:moveTo>
                  <a:cubicBezTo>
                    <a:pt x="5368" y="1"/>
                    <a:pt x="4964" y="40"/>
                    <a:pt x="4578" y="122"/>
                  </a:cubicBezTo>
                  <a:cubicBezTo>
                    <a:pt x="1419" y="786"/>
                    <a:pt x="88" y="3385"/>
                    <a:pt x="32" y="3495"/>
                  </a:cubicBezTo>
                  <a:cubicBezTo>
                    <a:pt x="11" y="3536"/>
                    <a:pt x="0" y="3581"/>
                    <a:pt x="0" y="3627"/>
                  </a:cubicBezTo>
                  <a:cubicBezTo>
                    <a:pt x="0" y="6059"/>
                    <a:pt x="4525" y="7929"/>
                    <a:pt x="5249" y="8212"/>
                  </a:cubicBezTo>
                  <a:cubicBezTo>
                    <a:pt x="5540" y="8639"/>
                    <a:pt x="6913" y="10516"/>
                    <a:pt x="8498" y="10516"/>
                  </a:cubicBezTo>
                  <a:cubicBezTo>
                    <a:pt x="9537" y="10516"/>
                    <a:pt x="10708" y="9942"/>
                    <a:pt x="11480" y="9052"/>
                  </a:cubicBezTo>
                  <a:cubicBezTo>
                    <a:pt x="12092" y="8347"/>
                    <a:pt x="12763" y="7104"/>
                    <a:pt x="12491" y="5194"/>
                  </a:cubicBezTo>
                  <a:cubicBezTo>
                    <a:pt x="12277" y="3699"/>
                    <a:pt x="11385" y="2333"/>
                    <a:pt x="9979" y="1349"/>
                  </a:cubicBezTo>
                  <a:cubicBezTo>
                    <a:pt x="8736" y="478"/>
                    <a:pt x="7209" y="1"/>
                    <a:pt x="57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8041582" y="2970805"/>
              <a:ext cx="199059" cy="388925"/>
            </a:xfrm>
            <a:custGeom>
              <a:rect b="b" l="l" r="r" t="t"/>
              <a:pathLst>
                <a:path extrusionOk="0" h="21998" w="11259">
                  <a:moveTo>
                    <a:pt x="8526" y="1"/>
                  </a:moveTo>
                  <a:cubicBezTo>
                    <a:pt x="7078" y="1"/>
                    <a:pt x="6273" y="644"/>
                    <a:pt x="4504" y="1287"/>
                  </a:cubicBezTo>
                  <a:cubicBezTo>
                    <a:pt x="2735" y="1931"/>
                    <a:pt x="1771" y="1770"/>
                    <a:pt x="1287" y="1931"/>
                  </a:cubicBezTo>
                  <a:cubicBezTo>
                    <a:pt x="805" y="2092"/>
                    <a:pt x="1128" y="2735"/>
                    <a:pt x="1771" y="3217"/>
                  </a:cubicBezTo>
                  <a:cubicBezTo>
                    <a:pt x="1985" y="3378"/>
                    <a:pt x="2378" y="3432"/>
                    <a:pt x="2807" y="3432"/>
                  </a:cubicBezTo>
                  <a:cubicBezTo>
                    <a:pt x="3665" y="3432"/>
                    <a:pt x="4665" y="3217"/>
                    <a:pt x="4665" y="3217"/>
                  </a:cubicBezTo>
                  <a:lnTo>
                    <a:pt x="4665" y="3217"/>
                  </a:lnTo>
                  <a:cubicBezTo>
                    <a:pt x="4665" y="3218"/>
                    <a:pt x="1610" y="5309"/>
                    <a:pt x="805" y="5791"/>
                  </a:cubicBezTo>
                  <a:cubicBezTo>
                    <a:pt x="1" y="6273"/>
                    <a:pt x="3056" y="6755"/>
                    <a:pt x="4343" y="6755"/>
                  </a:cubicBezTo>
                  <a:cubicBezTo>
                    <a:pt x="5630" y="6755"/>
                    <a:pt x="6434" y="5952"/>
                    <a:pt x="6434" y="5952"/>
                  </a:cubicBezTo>
                  <a:lnTo>
                    <a:pt x="6434" y="5952"/>
                  </a:lnTo>
                  <a:lnTo>
                    <a:pt x="1289" y="19622"/>
                  </a:lnTo>
                  <a:cubicBezTo>
                    <a:pt x="1156" y="21085"/>
                    <a:pt x="1572" y="21997"/>
                    <a:pt x="4083" y="21997"/>
                  </a:cubicBezTo>
                  <a:cubicBezTo>
                    <a:pt x="4609" y="21997"/>
                    <a:pt x="5227" y="21957"/>
                    <a:pt x="5952" y="21874"/>
                  </a:cubicBezTo>
                  <a:cubicBezTo>
                    <a:pt x="10133" y="21391"/>
                    <a:pt x="10133" y="20748"/>
                    <a:pt x="10133" y="20105"/>
                  </a:cubicBezTo>
                  <a:cubicBezTo>
                    <a:pt x="10133" y="19461"/>
                    <a:pt x="11259" y="4182"/>
                    <a:pt x="11259" y="3379"/>
                  </a:cubicBezTo>
                  <a:cubicBezTo>
                    <a:pt x="11259" y="2574"/>
                    <a:pt x="9972" y="1"/>
                    <a:pt x="85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8047576" y="2965607"/>
              <a:ext cx="198299" cy="399338"/>
            </a:xfrm>
            <a:custGeom>
              <a:rect b="b" l="l" r="r" t="t"/>
              <a:pathLst>
                <a:path extrusionOk="0" h="22587" w="11216">
                  <a:moveTo>
                    <a:pt x="8187" y="591"/>
                  </a:moveTo>
                  <a:cubicBezTo>
                    <a:pt x="9414" y="591"/>
                    <a:pt x="10625" y="3002"/>
                    <a:pt x="10625" y="3673"/>
                  </a:cubicBezTo>
                  <a:cubicBezTo>
                    <a:pt x="10625" y="4087"/>
                    <a:pt x="10300" y="8685"/>
                    <a:pt x="10016" y="12743"/>
                  </a:cubicBezTo>
                  <a:cubicBezTo>
                    <a:pt x="9739" y="16682"/>
                    <a:pt x="9498" y="20084"/>
                    <a:pt x="9498" y="20399"/>
                  </a:cubicBezTo>
                  <a:cubicBezTo>
                    <a:pt x="9498" y="20878"/>
                    <a:pt x="9498" y="21421"/>
                    <a:pt x="5579" y="21874"/>
                  </a:cubicBezTo>
                  <a:cubicBezTo>
                    <a:pt x="4885" y="21954"/>
                    <a:pt x="4278" y="21995"/>
                    <a:pt x="3757" y="21995"/>
                  </a:cubicBezTo>
                  <a:cubicBezTo>
                    <a:pt x="2665" y="21995"/>
                    <a:pt x="1948" y="21818"/>
                    <a:pt x="1584" y="21464"/>
                  </a:cubicBezTo>
                  <a:cubicBezTo>
                    <a:pt x="1282" y="21168"/>
                    <a:pt x="1178" y="20724"/>
                    <a:pt x="1241" y="19982"/>
                  </a:cubicBezTo>
                  <a:lnTo>
                    <a:pt x="6371" y="6351"/>
                  </a:lnTo>
                  <a:cubicBezTo>
                    <a:pt x="6420" y="6220"/>
                    <a:pt x="6372" y="6074"/>
                    <a:pt x="6255" y="5998"/>
                  </a:cubicBezTo>
                  <a:cubicBezTo>
                    <a:pt x="6206" y="5966"/>
                    <a:pt x="6150" y="5951"/>
                    <a:pt x="6095" y="5951"/>
                  </a:cubicBezTo>
                  <a:cubicBezTo>
                    <a:pt x="6019" y="5951"/>
                    <a:pt x="5943" y="5980"/>
                    <a:pt x="5886" y="6037"/>
                  </a:cubicBezTo>
                  <a:cubicBezTo>
                    <a:pt x="5879" y="6045"/>
                    <a:pt x="5156" y="6755"/>
                    <a:pt x="4004" y="6755"/>
                  </a:cubicBezTo>
                  <a:cubicBezTo>
                    <a:pt x="2987" y="6755"/>
                    <a:pt x="1327" y="6483"/>
                    <a:pt x="767" y="6247"/>
                  </a:cubicBezTo>
                  <a:cubicBezTo>
                    <a:pt x="1730" y="5644"/>
                    <a:pt x="4374" y="3838"/>
                    <a:pt x="4493" y="3756"/>
                  </a:cubicBezTo>
                  <a:cubicBezTo>
                    <a:pt x="4610" y="3676"/>
                    <a:pt x="4654" y="3525"/>
                    <a:pt x="4597" y="3396"/>
                  </a:cubicBezTo>
                  <a:cubicBezTo>
                    <a:pt x="4550" y="3285"/>
                    <a:pt x="4442" y="3217"/>
                    <a:pt x="4326" y="3217"/>
                  </a:cubicBezTo>
                  <a:cubicBezTo>
                    <a:pt x="4306" y="3217"/>
                    <a:pt x="4285" y="3219"/>
                    <a:pt x="4265" y="3223"/>
                  </a:cubicBezTo>
                  <a:cubicBezTo>
                    <a:pt x="3739" y="3336"/>
                    <a:pt x="3027" y="3431"/>
                    <a:pt x="2459" y="3431"/>
                  </a:cubicBezTo>
                  <a:cubicBezTo>
                    <a:pt x="2075" y="3431"/>
                    <a:pt x="1758" y="3388"/>
                    <a:pt x="1608" y="3276"/>
                  </a:cubicBezTo>
                  <a:cubicBezTo>
                    <a:pt x="1141" y="2925"/>
                    <a:pt x="993" y="2587"/>
                    <a:pt x="1042" y="2505"/>
                  </a:cubicBezTo>
                  <a:cubicBezTo>
                    <a:pt x="1168" y="2464"/>
                    <a:pt x="1368" y="2446"/>
                    <a:pt x="1621" y="2425"/>
                  </a:cubicBezTo>
                  <a:cubicBezTo>
                    <a:pt x="2189" y="2377"/>
                    <a:pt x="3045" y="2304"/>
                    <a:pt x="4266" y="1860"/>
                  </a:cubicBezTo>
                  <a:cubicBezTo>
                    <a:pt x="4831" y="1654"/>
                    <a:pt x="5301" y="1449"/>
                    <a:pt x="5714" y="1267"/>
                  </a:cubicBezTo>
                  <a:cubicBezTo>
                    <a:pt x="6609" y="874"/>
                    <a:pt x="7255" y="591"/>
                    <a:pt x="8187" y="591"/>
                  </a:cubicBezTo>
                  <a:close/>
                  <a:moveTo>
                    <a:pt x="8187" y="0"/>
                  </a:moveTo>
                  <a:cubicBezTo>
                    <a:pt x="7132" y="0"/>
                    <a:pt x="6401" y="320"/>
                    <a:pt x="5477" y="725"/>
                  </a:cubicBezTo>
                  <a:cubicBezTo>
                    <a:pt x="5072" y="903"/>
                    <a:pt x="4611" y="1105"/>
                    <a:pt x="4065" y="1304"/>
                  </a:cubicBezTo>
                  <a:cubicBezTo>
                    <a:pt x="2916" y="1721"/>
                    <a:pt x="2107" y="1790"/>
                    <a:pt x="1572" y="1836"/>
                  </a:cubicBezTo>
                  <a:cubicBezTo>
                    <a:pt x="1280" y="1861"/>
                    <a:pt x="1048" y="1880"/>
                    <a:pt x="855" y="1944"/>
                  </a:cubicBezTo>
                  <a:cubicBezTo>
                    <a:pt x="621" y="2023"/>
                    <a:pt x="466" y="2196"/>
                    <a:pt x="430" y="2419"/>
                  </a:cubicBezTo>
                  <a:cubicBezTo>
                    <a:pt x="354" y="2886"/>
                    <a:pt x="806" y="3412"/>
                    <a:pt x="1254" y="3748"/>
                  </a:cubicBezTo>
                  <a:cubicBezTo>
                    <a:pt x="1530" y="3955"/>
                    <a:pt x="2004" y="4023"/>
                    <a:pt x="2502" y="4023"/>
                  </a:cubicBezTo>
                  <a:cubicBezTo>
                    <a:pt x="2697" y="4023"/>
                    <a:pt x="2896" y="4012"/>
                    <a:pt x="3089" y="3996"/>
                  </a:cubicBezTo>
                  <a:lnTo>
                    <a:pt x="3089" y="3996"/>
                  </a:lnTo>
                  <a:cubicBezTo>
                    <a:pt x="2128" y="4647"/>
                    <a:pt x="799" y="5541"/>
                    <a:pt x="315" y="5831"/>
                  </a:cubicBezTo>
                  <a:cubicBezTo>
                    <a:pt x="0" y="6021"/>
                    <a:pt x="27" y="6262"/>
                    <a:pt x="53" y="6357"/>
                  </a:cubicBezTo>
                  <a:cubicBezTo>
                    <a:pt x="285" y="7194"/>
                    <a:pt x="3968" y="7345"/>
                    <a:pt x="4005" y="7345"/>
                  </a:cubicBezTo>
                  <a:cubicBezTo>
                    <a:pt x="4522" y="7344"/>
                    <a:pt x="5031" y="7227"/>
                    <a:pt x="5496" y="7000"/>
                  </a:cubicBezTo>
                  <a:lnTo>
                    <a:pt x="5496" y="7000"/>
                  </a:lnTo>
                  <a:lnTo>
                    <a:pt x="673" y="19812"/>
                  </a:lnTo>
                  <a:cubicBezTo>
                    <a:pt x="663" y="19837"/>
                    <a:pt x="658" y="19862"/>
                    <a:pt x="655" y="19889"/>
                  </a:cubicBezTo>
                  <a:cubicBezTo>
                    <a:pt x="597" y="20528"/>
                    <a:pt x="604" y="21332"/>
                    <a:pt x="1173" y="21887"/>
                  </a:cubicBezTo>
                  <a:cubicBezTo>
                    <a:pt x="1655" y="22359"/>
                    <a:pt x="2476" y="22587"/>
                    <a:pt x="3746" y="22587"/>
                  </a:cubicBezTo>
                  <a:cubicBezTo>
                    <a:pt x="4294" y="22587"/>
                    <a:pt x="4924" y="22544"/>
                    <a:pt x="5647" y="22461"/>
                  </a:cubicBezTo>
                  <a:cubicBezTo>
                    <a:pt x="9780" y="21984"/>
                    <a:pt x="10090" y="21335"/>
                    <a:pt x="10090" y="20399"/>
                  </a:cubicBezTo>
                  <a:cubicBezTo>
                    <a:pt x="10090" y="20105"/>
                    <a:pt x="10352" y="16384"/>
                    <a:pt x="10605" y="12784"/>
                  </a:cubicBezTo>
                  <a:cubicBezTo>
                    <a:pt x="10905" y="8519"/>
                    <a:pt x="11216" y="4107"/>
                    <a:pt x="11216" y="3673"/>
                  </a:cubicBezTo>
                  <a:cubicBezTo>
                    <a:pt x="11216" y="2772"/>
                    <a:pt x="9852" y="0"/>
                    <a:pt x="81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8155336" y="3022873"/>
              <a:ext cx="13508" cy="53146"/>
            </a:xfrm>
            <a:custGeom>
              <a:rect b="b" l="l" r="r" t="t"/>
              <a:pathLst>
                <a:path extrusionOk="0" h="3006" w="764">
                  <a:moveTo>
                    <a:pt x="0" y="3006"/>
                  </a:moveTo>
                  <a:lnTo>
                    <a:pt x="76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1"/>
            <p:cNvSpPr/>
            <p:nvPr/>
          </p:nvSpPr>
          <p:spPr>
            <a:xfrm>
              <a:off x="8149430" y="3017551"/>
              <a:ext cx="25247" cy="63701"/>
            </a:xfrm>
            <a:custGeom>
              <a:rect b="b" l="l" r="r" t="t"/>
              <a:pathLst>
                <a:path extrusionOk="0" h="3603" w="1428">
                  <a:moveTo>
                    <a:pt x="1099" y="0"/>
                  </a:moveTo>
                  <a:cubicBezTo>
                    <a:pt x="964" y="0"/>
                    <a:pt x="842" y="92"/>
                    <a:pt x="810" y="228"/>
                  </a:cubicBezTo>
                  <a:lnTo>
                    <a:pt x="49" y="3235"/>
                  </a:lnTo>
                  <a:cubicBezTo>
                    <a:pt x="1" y="3421"/>
                    <a:pt x="142" y="3603"/>
                    <a:pt x="334" y="3603"/>
                  </a:cubicBezTo>
                  <a:cubicBezTo>
                    <a:pt x="470" y="3603"/>
                    <a:pt x="587" y="3511"/>
                    <a:pt x="621" y="3380"/>
                  </a:cubicBezTo>
                  <a:lnTo>
                    <a:pt x="1383" y="375"/>
                  </a:lnTo>
                  <a:cubicBezTo>
                    <a:pt x="1427" y="215"/>
                    <a:pt x="1331" y="51"/>
                    <a:pt x="1172" y="9"/>
                  </a:cubicBezTo>
                  <a:cubicBezTo>
                    <a:pt x="1147" y="3"/>
                    <a:pt x="1123" y="0"/>
                    <a:pt x="10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1"/>
            <p:cNvSpPr/>
            <p:nvPr/>
          </p:nvSpPr>
          <p:spPr>
            <a:xfrm>
              <a:off x="8027385" y="3257999"/>
              <a:ext cx="193366" cy="234066"/>
            </a:xfrm>
            <a:custGeom>
              <a:rect b="b" l="l" r="r" t="t"/>
              <a:pathLst>
                <a:path extrusionOk="0" h="13239" w="10937">
                  <a:moveTo>
                    <a:pt x="7077" y="1"/>
                  </a:moveTo>
                  <a:cubicBezTo>
                    <a:pt x="7077" y="1"/>
                    <a:pt x="1931" y="1448"/>
                    <a:pt x="965" y="3700"/>
                  </a:cubicBezTo>
                  <a:cubicBezTo>
                    <a:pt x="1" y="5949"/>
                    <a:pt x="162" y="9329"/>
                    <a:pt x="2092" y="11257"/>
                  </a:cubicBezTo>
                  <a:cubicBezTo>
                    <a:pt x="3430" y="12596"/>
                    <a:pt x="4227" y="13239"/>
                    <a:pt x="5287" y="13239"/>
                  </a:cubicBezTo>
                  <a:cubicBezTo>
                    <a:pt x="5755" y="13239"/>
                    <a:pt x="6275" y="13113"/>
                    <a:pt x="6916" y="12866"/>
                  </a:cubicBezTo>
                  <a:cubicBezTo>
                    <a:pt x="9006" y="12062"/>
                    <a:pt x="9490" y="10775"/>
                    <a:pt x="9650" y="9488"/>
                  </a:cubicBezTo>
                  <a:cubicBezTo>
                    <a:pt x="9811" y="8202"/>
                    <a:pt x="10936" y="3861"/>
                    <a:pt x="70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8022417" y="3252748"/>
              <a:ext cx="197804" cy="244497"/>
            </a:xfrm>
            <a:custGeom>
              <a:rect b="b" l="l" r="r" t="t"/>
              <a:pathLst>
                <a:path extrusionOk="0" h="13829" w="11188">
                  <a:moveTo>
                    <a:pt x="7272" y="631"/>
                  </a:moveTo>
                  <a:cubicBezTo>
                    <a:pt x="10543" y="4008"/>
                    <a:pt x="9955" y="7726"/>
                    <a:pt x="9700" y="9325"/>
                  </a:cubicBezTo>
                  <a:cubicBezTo>
                    <a:pt x="9675" y="9490"/>
                    <a:pt x="9652" y="9632"/>
                    <a:pt x="9637" y="9749"/>
                  </a:cubicBezTo>
                  <a:cubicBezTo>
                    <a:pt x="9490" y="10927"/>
                    <a:pt x="9080" y="12122"/>
                    <a:pt x="7090" y="12888"/>
                  </a:cubicBezTo>
                  <a:cubicBezTo>
                    <a:pt x="6489" y="13119"/>
                    <a:pt x="6008" y="13240"/>
                    <a:pt x="5574" y="13240"/>
                  </a:cubicBezTo>
                  <a:cubicBezTo>
                    <a:pt x="4613" y="13240"/>
                    <a:pt x="3881" y="12647"/>
                    <a:pt x="2580" y="11347"/>
                  </a:cubicBezTo>
                  <a:cubicBezTo>
                    <a:pt x="688" y="9453"/>
                    <a:pt x="620" y="6207"/>
                    <a:pt x="1518" y="4114"/>
                  </a:cubicBezTo>
                  <a:cubicBezTo>
                    <a:pt x="2322" y="2236"/>
                    <a:pt x="6394" y="901"/>
                    <a:pt x="7272" y="631"/>
                  </a:cubicBezTo>
                  <a:close/>
                  <a:moveTo>
                    <a:pt x="7357" y="1"/>
                  </a:moveTo>
                  <a:cubicBezTo>
                    <a:pt x="7330" y="1"/>
                    <a:pt x="7303" y="4"/>
                    <a:pt x="7277" y="12"/>
                  </a:cubicBezTo>
                  <a:cubicBezTo>
                    <a:pt x="7061" y="73"/>
                    <a:pt x="1984" y="1525"/>
                    <a:pt x="974" y="3879"/>
                  </a:cubicBezTo>
                  <a:cubicBezTo>
                    <a:pt x="1" y="6152"/>
                    <a:pt x="85" y="9689"/>
                    <a:pt x="2162" y="11765"/>
                  </a:cubicBezTo>
                  <a:cubicBezTo>
                    <a:pt x="3510" y="13111"/>
                    <a:pt x="4373" y="13828"/>
                    <a:pt x="5564" y="13828"/>
                  </a:cubicBezTo>
                  <a:cubicBezTo>
                    <a:pt x="6065" y="13828"/>
                    <a:pt x="6626" y="13700"/>
                    <a:pt x="7303" y="13439"/>
                  </a:cubicBezTo>
                  <a:cubicBezTo>
                    <a:pt x="9588" y="12560"/>
                    <a:pt x="10062" y="11118"/>
                    <a:pt x="10224" y="9822"/>
                  </a:cubicBezTo>
                  <a:cubicBezTo>
                    <a:pt x="10238" y="9710"/>
                    <a:pt x="10259" y="9574"/>
                    <a:pt x="10284" y="9417"/>
                  </a:cubicBezTo>
                  <a:cubicBezTo>
                    <a:pt x="10555" y="7708"/>
                    <a:pt x="11187" y="3709"/>
                    <a:pt x="7566" y="89"/>
                  </a:cubicBezTo>
                  <a:cubicBezTo>
                    <a:pt x="7510" y="31"/>
                    <a:pt x="7434" y="1"/>
                    <a:pt x="7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7973355" y="4437609"/>
              <a:ext cx="264457" cy="218949"/>
            </a:xfrm>
            <a:custGeom>
              <a:rect b="b" l="l" r="r" t="t"/>
              <a:pathLst>
                <a:path extrusionOk="0" h="12384" w="14958">
                  <a:moveTo>
                    <a:pt x="2809" y="1"/>
                  </a:moveTo>
                  <a:cubicBezTo>
                    <a:pt x="2412" y="1"/>
                    <a:pt x="2055" y="55"/>
                    <a:pt x="1770" y="185"/>
                  </a:cubicBezTo>
                  <a:cubicBezTo>
                    <a:pt x="1" y="989"/>
                    <a:pt x="1" y="1794"/>
                    <a:pt x="2252" y="5332"/>
                  </a:cubicBezTo>
                  <a:cubicBezTo>
                    <a:pt x="4288" y="8529"/>
                    <a:pt x="9607" y="12384"/>
                    <a:pt x="12155" y="12384"/>
                  </a:cubicBezTo>
                  <a:cubicBezTo>
                    <a:pt x="12426" y="12384"/>
                    <a:pt x="12666" y="12340"/>
                    <a:pt x="12867" y="12248"/>
                  </a:cubicBezTo>
                  <a:cubicBezTo>
                    <a:pt x="14958" y="11282"/>
                    <a:pt x="13028" y="4848"/>
                    <a:pt x="13028" y="4848"/>
                  </a:cubicBezTo>
                  <a:lnTo>
                    <a:pt x="8042" y="1472"/>
                  </a:lnTo>
                  <a:cubicBezTo>
                    <a:pt x="8042" y="1472"/>
                    <a:pt x="4875" y="1"/>
                    <a:pt x="28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7973744" y="4432464"/>
              <a:ext cx="269249" cy="229221"/>
            </a:xfrm>
            <a:custGeom>
              <a:rect b="b" l="l" r="r" t="t"/>
              <a:pathLst>
                <a:path extrusionOk="0" h="12965" w="15229">
                  <a:moveTo>
                    <a:pt x="2779" y="588"/>
                  </a:moveTo>
                  <a:cubicBezTo>
                    <a:pt x="4380" y="588"/>
                    <a:pt x="6861" y="1554"/>
                    <a:pt x="7873" y="2021"/>
                  </a:cubicBezTo>
                  <a:lnTo>
                    <a:pt x="12752" y="5326"/>
                  </a:lnTo>
                  <a:cubicBezTo>
                    <a:pt x="13275" y="7120"/>
                    <a:pt x="14216" y="11580"/>
                    <a:pt x="12720" y="12270"/>
                  </a:cubicBezTo>
                  <a:cubicBezTo>
                    <a:pt x="12554" y="12347"/>
                    <a:pt x="12353" y="12383"/>
                    <a:pt x="12122" y="12383"/>
                  </a:cubicBezTo>
                  <a:cubicBezTo>
                    <a:pt x="9808" y="12383"/>
                    <a:pt x="4553" y="8722"/>
                    <a:pt x="2479" y="5464"/>
                  </a:cubicBezTo>
                  <a:cubicBezTo>
                    <a:pt x="1296" y="3605"/>
                    <a:pt x="603" y="2313"/>
                    <a:pt x="807" y="1627"/>
                  </a:cubicBezTo>
                  <a:cubicBezTo>
                    <a:pt x="904" y="1299"/>
                    <a:pt x="1213" y="1044"/>
                    <a:pt x="1870" y="745"/>
                  </a:cubicBezTo>
                  <a:cubicBezTo>
                    <a:pt x="2113" y="634"/>
                    <a:pt x="2424" y="588"/>
                    <a:pt x="2779" y="588"/>
                  </a:cubicBezTo>
                  <a:close/>
                  <a:moveTo>
                    <a:pt x="2779" y="0"/>
                  </a:moveTo>
                  <a:cubicBezTo>
                    <a:pt x="2342" y="0"/>
                    <a:pt x="1946" y="61"/>
                    <a:pt x="1626" y="206"/>
                  </a:cubicBezTo>
                  <a:cubicBezTo>
                    <a:pt x="1016" y="483"/>
                    <a:pt x="428" y="826"/>
                    <a:pt x="241" y="1458"/>
                  </a:cubicBezTo>
                  <a:cubicBezTo>
                    <a:pt x="0" y="2269"/>
                    <a:pt x="438" y="3359"/>
                    <a:pt x="1981" y="5781"/>
                  </a:cubicBezTo>
                  <a:cubicBezTo>
                    <a:pt x="4044" y="9023"/>
                    <a:pt x="9425" y="12964"/>
                    <a:pt x="12155" y="12964"/>
                  </a:cubicBezTo>
                  <a:cubicBezTo>
                    <a:pt x="12462" y="12964"/>
                    <a:pt x="12736" y="12914"/>
                    <a:pt x="12969" y="12807"/>
                  </a:cubicBezTo>
                  <a:cubicBezTo>
                    <a:pt x="15228" y="11764"/>
                    <a:pt x="13494" y="5739"/>
                    <a:pt x="13289" y="5055"/>
                  </a:cubicBezTo>
                  <a:cubicBezTo>
                    <a:pt x="13270" y="4989"/>
                    <a:pt x="13229" y="4934"/>
                    <a:pt x="13172" y="4895"/>
                  </a:cubicBezTo>
                  <a:lnTo>
                    <a:pt x="8186" y="1518"/>
                  </a:lnTo>
                  <a:cubicBezTo>
                    <a:pt x="8173" y="1509"/>
                    <a:pt x="8159" y="1502"/>
                    <a:pt x="8145" y="1496"/>
                  </a:cubicBezTo>
                  <a:cubicBezTo>
                    <a:pt x="7987" y="1423"/>
                    <a:pt x="4897" y="0"/>
                    <a:pt x="277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1"/>
            <p:cNvSpPr/>
            <p:nvPr/>
          </p:nvSpPr>
          <p:spPr>
            <a:xfrm>
              <a:off x="7975035" y="4449843"/>
              <a:ext cx="241951" cy="206715"/>
            </a:xfrm>
            <a:custGeom>
              <a:rect b="b" l="l" r="r" t="t"/>
              <a:pathLst>
                <a:path extrusionOk="0" h="11692" w="13685">
                  <a:moveTo>
                    <a:pt x="831" y="0"/>
                  </a:moveTo>
                  <a:lnTo>
                    <a:pt x="831" y="0"/>
                  </a:lnTo>
                  <a:cubicBezTo>
                    <a:pt x="0" y="732"/>
                    <a:pt x="359" y="1812"/>
                    <a:pt x="2157" y="4640"/>
                  </a:cubicBezTo>
                  <a:cubicBezTo>
                    <a:pt x="4193" y="7837"/>
                    <a:pt x="9512" y="11692"/>
                    <a:pt x="12060" y="11692"/>
                  </a:cubicBezTo>
                  <a:cubicBezTo>
                    <a:pt x="12331" y="11692"/>
                    <a:pt x="12571" y="11648"/>
                    <a:pt x="12772" y="11556"/>
                  </a:cubicBezTo>
                  <a:cubicBezTo>
                    <a:pt x="13303" y="11310"/>
                    <a:pt x="13575" y="10711"/>
                    <a:pt x="13685" y="9954"/>
                  </a:cubicBezTo>
                  <a:lnTo>
                    <a:pt x="13685" y="9954"/>
                  </a:lnTo>
                  <a:cubicBezTo>
                    <a:pt x="13113" y="10196"/>
                    <a:pt x="12537" y="10308"/>
                    <a:pt x="11957" y="10308"/>
                  </a:cubicBezTo>
                  <a:cubicBezTo>
                    <a:pt x="9551" y="10308"/>
                    <a:pt x="7092" y="8376"/>
                    <a:pt x="4730" y="5765"/>
                  </a:cubicBezTo>
                  <a:cubicBezTo>
                    <a:pt x="2685" y="3504"/>
                    <a:pt x="1436" y="1249"/>
                    <a:pt x="8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41"/>
            <p:cNvSpPr/>
            <p:nvPr/>
          </p:nvSpPr>
          <p:spPr>
            <a:xfrm>
              <a:off x="7967627" y="4444610"/>
              <a:ext cx="254999" cy="217075"/>
            </a:xfrm>
            <a:custGeom>
              <a:rect b="b" l="l" r="r" t="t"/>
              <a:pathLst>
                <a:path extrusionOk="0" h="12278" w="14423">
                  <a:moveTo>
                    <a:pt x="1192" y="843"/>
                  </a:moveTo>
                  <a:lnTo>
                    <a:pt x="1192" y="843"/>
                  </a:lnTo>
                  <a:cubicBezTo>
                    <a:pt x="1841" y="2108"/>
                    <a:pt x="3058" y="4190"/>
                    <a:pt x="4930" y="6260"/>
                  </a:cubicBezTo>
                  <a:cubicBezTo>
                    <a:pt x="7761" y="9388"/>
                    <a:pt x="10168" y="10908"/>
                    <a:pt x="12354" y="10908"/>
                  </a:cubicBezTo>
                  <a:cubicBezTo>
                    <a:pt x="12813" y="10908"/>
                    <a:pt x="13262" y="10841"/>
                    <a:pt x="13703" y="10708"/>
                  </a:cubicBezTo>
                  <a:lnTo>
                    <a:pt x="13703" y="10708"/>
                  </a:lnTo>
                  <a:cubicBezTo>
                    <a:pt x="13570" y="11157"/>
                    <a:pt x="13357" y="11450"/>
                    <a:pt x="13066" y="11583"/>
                  </a:cubicBezTo>
                  <a:cubicBezTo>
                    <a:pt x="12900" y="11660"/>
                    <a:pt x="12699" y="11696"/>
                    <a:pt x="12469" y="11696"/>
                  </a:cubicBezTo>
                  <a:cubicBezTo>
                    <a:pt x="10154" y="11696"/>
                    <a:pt x="4899" y="8035"/>
                    <a:pt x="2825" y="4777"/>
                  </a:cubicBezTo>
                  <a:cubicBezTo>
                    <a:pt x="1270" y="2332"/>
                    <a:pt x="942" y="1389"/>
                    <a:pt x="1192" y="843"/>
                  </a:cubicBezTo>
                  <a:close/>
                  <a:moveTo>
                    <a:pt x="1249" y="1"/>
                  </a:moveTo>
                  <a:cubicBezTo>
                    <a:pt x="1177" y="1"/>
                    <a:pt x="1108" y="26"/>
                    <a:pt x="1054" y="75"/>
                  </a:cubicBezTo>
                  <a:cubicBezTo>
                    <a:pt x="0" y="1003"/>
                    <a:pt x="596" y="2374"/>
                    <a:pt x="2327" y="5094"/>
                  </a:cubicBezTo>
                  <a:cubicBezTo>
                    <a:pt x="4390" y="8336"/>
                    <a:pt x="9770" y="12277"/>
                    <a:pt x="12501" y="12277"/>
                  </a:cubicBezTo>
                  <a:cubicBezTo>
                    <a:pt x="12808" y="12276"/>
                    <a:pt x="13082" y="12227"/>
                    <a:pt x="13314" y="12118"/>
                  </a:cubicBezTo>
                  <a:cubicBezTo>
                    <a:pt x="13895" y="11852"/>
                    <a:pt x="14258" y="11237"/>
                    <a:pt x="14396" y="10290"/>
                  </a:cubicBezTo>
                  <a:cubicBezTo>
                    <a:pt x="14422" y="10104"/>
                    <a:pt x="14274" y="9952"/>
                    <a:pt x="14103" y="9952"/>
                  </a:cubicBezTo>
                  <a:cubicBezTo>
                    <a:pt x="14065" y="9952"/>
                    <a:pt x="14026" y="9959"/>
                    <a:pt x="13988" y="9976"/>
                  </a:cubicBezTo>
                  <a:cubicBezTo>
                    <a:pt x="13462" y="10199"/>
                    <a:pt x="12921" y="10311"/>
                    <a:pt x="12360" y="10311"/>
                  </a:cubicBezTo>
                  <a:cubicBezTo>
                    <a:pt x="10346" y="10311"/>
                    <a:pt x="8079" y="8858"/>
                    <a:pt x="5369" y="5862"/>
                  </a:cubicBezTo>
                  <a:cubicBezTo>
                    <a:pt x="3323" y="3601"/>
                    <a:pt x="2076" y="1324"/>
                    <a:pt x="1516" y="168"/>
                  </a:cubicBezTo>
                  <a:cubicBezTo>
                    <a:pt x="1476" y="85"/>
                    <a:pt x="1399" y="26"/>
                    <a:pt x="1308" y="7"/>
                  </a:cubicBezTo>
                  <a:cubicBezTo>
                    <a:pt x="1288" y="3"/>
                    <a:pt x="1268" y="1"/>
                    <a:pt x="12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8089920" y="3466464"/>
              <a:ext cx="1188591" cy="1193365"/>
            </a:xfrm>
            <a:custGeom>
              <a:rect b="b" l="l" r="r" t="t"/>
              <a:pathLst>
                <a:path extrusionOk="0" h="67498" w="67228">
                  <a:moveTo>
                    <a:pt x="45468" y="1"/>
                  </a:moveTo>
                  <a:cubicBezTo>
                    <a:pt x="42438" y="1"/>
                    <a:pt x="35390" y="859"/>
                    <a:pt x="24609" y="7187"/>
                  </a:cubicBezTo>
                  <a:lnTo>
                    <a:pt x="24769" y="12013"/>
                  </a:lnTo>
                  <a:cubicBezTo>
                    <a:pt x="24769" y="12013"/>
                    <a:pt x="14958" y="15710"/>
                    <a:pt x="10133" y="19088"/>
                  </a:cubicBezTo>
                  <a:cubicBezTo>
                    <a:pt x="5308" y="22466"/>
                    <a:pt x="2091" y="25040"/>
                    <a:pt x="1609" y="28255"/>
                  </a:cubicBezTo>
                  <a:cubicBezTo>
                    <a:pt x="1127" y="31472"/>
                    <a:pt x="1448" y="56401"/>
                    <a:pt x="1448" y="56401"/>
                  </a:cubicBezTo>
                  <a:cubicBezTo>
                    <a:pt x="1448" y="56401"/>
                    <a:pt x="0" y="56723"/>
                    <a:pt x="484" y="57687"/>
                  </a:cubicBezTo>
                  <a:cubicBezTo>
                    <a:pt x="967" y="58653"/>
                    <a:pt x="1931" y="62191"/>
                    <a:pt x="3218" y="62512"/>
                  </a:cubicBezTo>
                  <a:cubicBezTo>
                    <a:pt x="4048" y="62720"/>
                    <a:pt x="5012" y="63062"/>
                    <a:pt x="5678" y="63062"/>
                  </a:cubicBezTo>
                  <a:cubicBezTo>
                    <a:pt x="6044" y="63062"/>
                    <a:pt x="6320" y="62958"/>
                    <a:pt x="6434" y="62673"/>
                  </a:cubicBezTo>
                  <a:cubicBezTo>
                    <a:pt x="6756" y="61868"/>
                    <a:pt x="7720" y="57044"/>
                    <a:pt x="8364" y="55436"/>
                  </a:cubicBezTo>
                  <a:cubicBezTo>
                    <a:pt x="9007" y="53827"/>
                    <a:pt x="10133" y="46268"/>
                    <a:pt x="11098" y="40961"/>
                  </a:cubicBezTo>
                  <a:cubicBezTo>
                    <a:pt x="12063" y="35653"/>
                    <a:pt x="12063" y="31955"/>
                    <a:pt x="12063" y="31955"/>
                  </a:cubicBezTo>
                  <a:cubicBezTo>
                    <a:pt x="12063" y="31955"/>
                    <a:pt x="16405" y="31472"/>
                    <a:pt x="22034" y="29542"/>
                  </a:cubicBezTo>
                  <a:cubicBezTo>
                    <a:pt x="27663" y="27612"/>
                    <a:pt x="35866" y="24074"/>
                    <a:pt x="35866" y="24074"/>
                  </a:cubicBezTo>
                  <a:cubicBezTo>
                    <a:pt x="35866" y="24074"/>
                    <a:pt x="42459" y="40639"/>
                    <a:pt x="43907" y="43857"/>
                  </a:cubicBezTo>
                  <a:cubicBezTo>
                    <a:pt x="45355" y="47074"/>
                    <a:pt x="50984" y="54311"/>
                    <a:pt x="52110" y="56401"/>
                  </a:cubicBezTo>
                  <a:cubicBezTo>
                    <a:pt x="53235" y="58492"/>
                    <a:pt x="60312" y="67498"/>
                    <a:pt x="60312" y="67498"/>
                  </a:cubicBezTo>
                  <a:cubicBezTo>
                    <a:pt x="60312" y="67498"/>
                    <a:pt x="63047" y="65085"/>
                    <a:pt x="64816" y="65085"/>
                  </a:cubicBezTo>
                  <a:lnTo>
                    <a:pt x="67228" y="65085"/>
                  </a:lnTo>
                  <a:cubicBezTo>
                    <a:pt x="67228" y="65085"/>
                    <a:pt x="64332" y="57043"/>
                    <a:pt x="61921" y="52219"/>
                  </a:cubicBezTo>
                  <a:cubicBezTo>
                    <a:pt x="59509" y="47395"/>
                    <a:pt x="54522" y="39513"/>
                    <a:pt x="54522" y="39513"/>
                  </a:cubicBezTo>
                  <a:cubicBezTo>
                    <a:pt x="54522" y="39513"/>
                    <a:pt x="50021" y="11374"/>
                    <a:pt x="49858" y="9439"/>
                  </a:cubicBezTo>
                  <a:cubicBezTo>
                    <a:pt x="49547" y="5726"/>
                    <a:pt x="47168" y="120"/>
                    <a:pt x="47168" y="120"/>
                  </a:cubicBezTo>
                  <a:cubicBezTo>
                    <a:pt x="47168" y="120"/>
                    <a:pt x="46596" y="1"/>
                    <a:pt x="45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8090291" y="3461072"/>
              <a:ext cx="1194372" cy="1203990"/>
            </a:xfrm>
            <a:custGeom>
              <a:rect b="b" l="l" r="r" t="t"/>
              <a:pathLst>
                <a:path extrusionOk="0" h="68099" w="67555">
                  <a:moveTo>
                    <a:pt x="45500" y="609"/>
                  </a:moveTo>
                  <a:cubicBezTo>
                    <a:pt x="46230" y="609"/>
                    <a:pt x="46711" y="659"/>
                    <a:pt x="46938" y="691"/>
                  </a:cubicBezTo>
                  <a:cubicBezTo>
                    <a:pt x="47314" y="1606"/>
                    <a:pt x="49268" y="6482"/>
                    <a:pt x="49543" y="9769"/>
                  </a:cubicBezTo>
                  <a:cubicBezTo>
                    <a:pt x="49704" y="11694"/>
                    <a:pt x="54026" y="38717"/>
                    <a:pt x="54210" y="39865"/>
                  </a:cubicBezTo>
                  <a:cubicBezTo>
                    <a:pt x="54216" y="39905"/>
                    <a:pt x="54230" y="39943"/>
                    <a:pt x="54252" y="39977"/>
                  </a:cubicBezTo>
                  <a:cubicBezTo>
                    <a:pt x="54302" y="40055"/>
                    <a:pt x="59257" y="47900"/>
                    <a:pt x="61636" y="52657"/>
                  </a:cubicBezTo>
                  <a:cubicBezTo>
                    <a:pt x="63708" y="56803"/>
                    <a:pt x="66169" y="63417"/>
                    <a:pt x="66785" y="65094"/>
                  </a:cubicBezTo>
                  <a:lnTo>
                    <a:pt x="64795" y="65094"/>
                  </a:lnTo>
                  <a:cubicBezTo>
                    <a:pt x="63230" y="65094"/>
                    <a:pt x="61055" y="66781"/>
                    <a:pt x="60334" y="67378"/>
                  </a:cubicBezTo>
                  <a:cubicBezTo>
                    <a:pt x="59201" y="65930"/>
                    <a:pt x="53348" y="58420"/>
                    <a:pt x="52349" y="56566"/>
                  </a:cubicBezTo>
                  <a:cubicBezTo>
                    <a:pt x="51897" y="55725"/>
                    <a:pt x="50754" y="54102"/>
                    <a:pt x="49429" y="52222"/>
                  </a:cubicBezTo>
                  <a:cubicBezTo>
                    <a:pt x="47465" y="49432"/>
                    <a:pt x="45022" y="45961"/>
                    <a:pt x="44157" y="44040"/>
                  </a:cubicBezTo>
                  <a:cubicBezTo>
                    <a:pt x="42728" y="40866"/>
                    <a:pt x="36186" y="24434"/>
                    <a:pt x="36119" y="24269"/>
                  </a:cubicBezTo>
                  <a:cubicBezTo>
                    <a:pt x="36075" y="24157"/>
                    <a:pt x="35966" y="24083"/>
                    <a:pt x="35845" y="24083"/>
                  </a:cubicBezTo>
                  <a:cubicBezTo>
                    <a:pt x="35804" y="24083"/>
                    <a:pt x="35765" y="24092"/>
                    <a:pt x="35728" y="24107"/>
                  </a:cubicBezTo>
                  <a:cubicBezTo>
                    <a:pt x="35646" y="24142"/>
                    <a:pt x="27472" y="27662"/>
                    <a:pt x="21919" y="29567"/>
                  </a:cubicBezTo>
                  <a:cubicBezTo>
                    <a:pt x="16388" y="31463"/>
                    <a:pt x="12053" y="31961"/>
                    <a:pt x="12010" y="31966"/>
                  </a:cubicBezTo>
                  <a:cubicBezTo>
                    <a:pt x="11860" y="31982"/>
                    <a:pt x="11747" y="32109"/>
                    <a:pt x="11747" y="32259"/>
                  </a:cubicBezTo>
                  <a:cubicBezTo>
                    <a:pt x="11747" y="32297"/>
                    <a:pt x="11736" y="35997"/>
                    <a:pt x="10788" y="41212"/>
                  </a:cubicBezTo>
                  <a:cubicBezTo>
                    <a:pt x="10502" y="42782"/>
                    <a:pt x="10202" y="44547"/>
                    <a:pt x="9906" y="46298"/>
                  </a:cubicBezTo>
                  <a:cubicBezTo>
                    <a:pt x="9220" y="50344"/>
                    <a:pt x="8510" y="54527"/>
                    <a:pt x="8070" y="55630"/>
                  </a:cubicBezTo>
                  <a:cubicBezTo>
                    <a:pt x="7686" y="56594"/>
                    <a:pt x="7188" y="58680"/>
                    <a:pt x="6789" y="60355"/>
                  </a:cubicBezTo>
                  <a:cubicBezTo>
                    <a:pt x="6520" y="61487"/>
                    <a:pt x="6264" y="62555"/>
                    <a:pt x="6139" y="62868"/>
                  </a:cubicBezTo>
                  <a:cubicBezTo>
                    <a:pt x="6081" y="63015"/>
                    <a:pt x="5904" y="63071"/>
                    <a:pt x="5662" y="63071"/>
                  </a:cubicBezTo>
                  <a:cubicBezTo>
                    <a:pt x="5218" y="63071"/>
                    <a:pt x="4552" y="62884"/>
                    <a:pt x="3976" y="62721"/>
                  </a:cubicBezTo>
                  <a:cubicBezTo>
                    <a:pt x="3736" y="62654"/>
                    <a:pt x="3498" y="62588"/>
                    <a:pt x="3269" y="62530"/>
                  </a:cubicBezTo>
                  <a:cubicBezTo>
                    <a:pt x="2444" y="62323"/>
                    <a:pt x="1647" y="60214"/>
                    <a:pt x="1171" y="58955"/>
                  </a:cubicBezTo>
                  <a:cubicBezTo>
                    <a:pt x="1000" y="58500"/>
                    <a:pt x="852" y="58107"/>
                    <a:pt x="728" y="57860"/>
                  </a:cubicBezTo>
                  <a:cubicBezTo>
                    <a:pt x="629" y="57661"/>
                    <a:pt x="659" y="57547"/>
                    <a:pt x="692" y="57479"/>
                  </a:cubicBezTo>
                  <a:cubicBezTo>
                    <a:pt x="823" y="57202"/>
                    <a:pt x="1326" y="57032"/>
                    <a:pt x="1492" y="56994"/>
                  </a:cubicBezTo>
                  <a:cubicBezTo>
                    <a:pt x="1630" y="56964"/>
                    <a:pt x="1725" y="56842"/>
                    <a:pt x="1724" y="56702"/>
                  </a:cubicBezTo>
                  <a:cubicBezTo>
                    <a:pt x="1720" y="56452"/>
                    <a:pt x="1408" y="31761"/>
                    <a:pt x="1881" y="28604"/>
                  </a:cubicBezTo>
                  <a:cubicBezTo>
                    <a:pt x="2361" y="25408"/>
                    <a:pt x="5816" y="22762"/>
                    <a:pt x="10283" y="19636"/>
                  </a:cubicBezTo>
                  <a:cubicBezTo>
                    <a:pt x="15022" y="16319"/>
                    <a:pt x="24754" y="12631"/>
                    <a:pt x="24852" y="12593"/>
                  </a:cubicBezTo>
                  <a:cubicBezTo>
                    <a:pt x="24971" y="12549"/>
                    <a:pt x="25047" y="12433"/>
                    <a:pt x="25044" y="12307"/>
                  </a:cubicBezTo>
                  <a:lnTo>
                    <a:pt x="24889" y="7659"/>
                  </a:lnTo>
                  <a:cubicBezTo>
                    <a:pt x="35552" y="1431"/>
                    <a:pt x="42553" y="609"/>
                    <a:pt x="45500" y="609"/>
                  </a:cubicBezTo>
                  <a:close/>
                  <a:moveTo>
                    <a:pt x="45389" y="0"/>
                  </a:moveTo>
                  <a:cubicBezTo>
                    <a:pt x="42284" y="0"/>
                    <a:pt x="35248" y="893"/>
                    <a:pt x="24438" y="7237"/>
                  </a:cubicBezTo>
                  <a:cubicBezTo>
                    <a:pt x="24345" y="7293"/>
                    <a:pt x="24288" y="7395"/>
                    <a:pt x="24292" y="7503"/>
                  </a:cubicBezTo>
                  <a:lnTo>
                    <a:pt x="24446" y="12117"/>
                  </a:lnTo>
                  <a:cubicBezTo>
                    <a:pt x="23025" y="12663"/>
                    <a:pt x="14363" y="16057"/>
                    <a:pt x="9943" y="19152"/>
                  </a:cubicBezTo>
                  <a:cubicBezTo>
                    <a:pt x="5359" y="22359"/>
                    <a:pt x="1811" y="25087"/>
                    <a:pt x="1297" y="28517"/>
                  </a:cubicBezTo>
                  <a:cubicBezTo>
                    <a:pt x="835" y="31594"/>
                    <a:pt x="1097" y="53832"/>
                    <a:pt x="1130" y="56485"/>
                  </a:cubicBezTo>
                  <a:cubicBezTo>
                    <a:pt x="835" y="56586"/>
                    <a:pt x="357" y="56808"/>
                    <a:pt x="158" y="57224"/>
                  </a:cubicBezTo>
                  <a:cubicBezTo>
                    <a:pt x="67" y="57416"/>
                    <a:pt x="0" y="57727"/>
                    <a:pt x="198" y="58124"/>
                  </a:cubicBezTo>
                  <a:cubicBezTo>
                    <a:pt x="309" y="58344"/>
                    <a:pt x="452" y="58724"/>
                    <a:pt x="619" y="59164"/>
                  </a:cubicBezTo>
                  <a:cubicBezTo>
                    <a:pt x="1202" y="60709"/>
                    <a:pt x="2000" y="62822"/>
                    <a:pt x="3125" y="63104"/>
                  </a:cubicBezTo>
                  <a:cubicBezTo>
                    <a:pt x="3348" y="63159"/>
                    <a:pt x="3582" y="63225"/>
                    <a:pt x="3815" y="63291"/>
                  </a:cubicBezTo>
                  <a:cubicBezTo>
                    <a:pt x="4469" y="63476"/>
                    <a:pt x="5135" y="63663"/>
                    <a:pt x="5670" y="63663"/>
                  </a:cubicBezTo>
                  <a:cubicBezTo>
                    <a:pt x="6145" y="63663"/>
                    <a:pt x="6517" y="63515"/>
                    <a:pt x="6688" y="63088"/>
                  </a:cubicBezTo>
                  <a:cubicBezTo>
                    <a:pt x="6829" y="62735"/>
                    <a:pt x="7065" y="61745"/>
                    <a:pt x="7363" y="60493"/>
                  </a:cubicBezTo>
                  <a:cubicBezTo>
                    <a:pt x="7759" y="58835"/>
                    <a:pt x="8250" y="56772"/>
                    <a:pt x="8618" y="55851"/>
                  </a:cubicBezTo>
                  <a:cubicBezTo>
                    <a:pt x="9083" y="54687"/>
                    <a:pt x="9765" y="50661"/>
                    <a:pt x="10489" y="46397"/>
                  </a:cubicBezTo>
                  <a:cubicBezTo>
                    <a:pt x="10785" y="44649"/>
                    <a:pt x="11084" y="42885"/>
                    <a:pt x="11368" y="41319"/>
                  </a:cubicBezTo>
                  <a:cubicBezTo>
                    <a:pt x="12183" y="36839"/>
                    <a:pt x="12314" y="33459"/>
                    <a:pt x="12335" y="32521"/>
                  </a:cubicBezTo>
                  <a:cubicBezTo>
                    <a:pt x="13357" y="32383"/>
                    <a:pt x="17288" y="31781"/>
                    <a:pt x="22110" y="30126"/>
                  </a:cubicBezTo>
                  <a:cubicBezTo>
                    <a:pt x="27102" y="28415"/>
                    <a:pt x="34195" y="25406"/>
                    <a:pt x="35682" y="24771"/>
                  </a:cubicBezTo>
                  <a:cubicBezTo>
                    <a:pt x="36560" y="26971"/>
                    <a:pt x="42287" y="41328"/>
                    <a:pt x="43618" y="44283"/>
                  </a:cubicBezTo>
                  <a:cubicBezTo>
                    <a:pt x="44505" y="46257"/>
                    <a:pt x="46865" y="49607"/>
                    <a:pt x="48947" y="52563"/>
                  </a:cubicBezTo>
                  <a:cubicBezTo>
                    <a:pt x="50259" y="54427"/>
                    <a:pt x="51394" y="56037"/>
                    <a:pt x="51829" y="56847"/>
                  </a:cubicBezTo>
                  <a:cubicBezTo>
                    <a:pt x="52953" y="58935"/>
                    <a:pt x="59769" y="67617"/>
                    <a:pt x="60058" y="67985"/>
                  </a:cubicBezTo>
                  <a:cubicBezTo>
                    <a:pt x="60108" y="68049"/>
                    <a:pt x="60183" y="68090"/>
                    <a:pt x="60263" y="68097"/>
                  </a:cubicBezTo>
                  <a:cubicBezTo>
                    <a:pt x="60273" y="68098"/>
                    <a:pt x="60282" y="68098"/>
                    <a:pt x="60291" y="68098"/>
                  </a:cubicBezTo>
                  <a:cubicBezTo>
                    <a:pt x="60363" y="68098"/>
                    <a:pt x="60432" y="68073"/>
                    <a:pt x="60486" y="68025"/>
                  </a:cubicBezTo>
                  <a:cubicBezTo>
                    <a:pt x="60514" y="68001"/>
                    <a:pt x="63158" y="65686"/>
                    <a:pt x="64795" y="65686"/>
                  </a:cubicBezTo>
                  <a:lnTo>
                    <a:pt x="67207" y="65686"/>
                  </a:lnTo>
                  <a:cubicBezTo>
                    <a:pt x="67411" y="65686"/>
                    <a:pt x="67554" y="65483"/>
                    <a:pt x="67485" y="65291"/>
                  </a:cubicBezTo>
                  <a:cubicBezTo>
                    <a:pt x="67456" y="65210"/>
                    <a:pt x="64557" y="57176"/>
                    <a:pt x="62164" y="52392"/>
                  </a:cubicBezTo>
                  <a:cubicBezTo>
                    <a:pt x="59874" y="47813"/>
                    <a:pt x="55220" y="40404"/>
                    <a:pt x="54784" y="39713"/>
                  </a:cubicBezTo>
                  <a:cubicBezTo>
                    <a:pt x="54551" y="38256"/>
                    <a:pt x="50288" y="11581"/>
                    <a:pt x="50132" y="9720"/>
                  </a:cubicBezTo>
                  <a:cubicBezTo>
                    <a:pt x="49821" y="6004"/>
                    <a:pt x="47517" y="541"/>
                    <a:pt x="47419" y="310"/>
                  </a:cubicBezTo>
                  <a:cubicBezTo>
                    <a:pt x="47381" y="221"/>
                    <a:pt x="47302" y="155"/>
                    <a:pt x="47207" y="135"/>
                  </a:cubicBezTo>
                  <a:cubicBezTo>
                    <a:pt x="47122" y="118"/>
                    <a:pt x="46513" y="0"/>
                    <a:pt x="45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41"/>
            <p:cNvSpPr/>
            <p:nvPr/>
          </p:nvSpPr>
          <p:spPr>
            <a:xfrm>
              <a:off x="9070930" y="4590488"/>
              <a:ext cx="235727" cy="205972"/>
            </a:xfrm>
            <a:custGeom>
              <a:rect b="b" l="l" r="r" t="t"/>
              <a:pathLst>
                <a:path extrusionOk="0" h="11650" w="13333">
                  <a:moveTo>
                    <a:pt x="9191" y="1"/>
                  </a:moveTo>
                  <a:cubicBezTo>
                    <a:pt x="8006" y="1"/>
                    <a:pt x="6490" y="869"/>
                    <a:pt x="4825" y="3922"/>
                  </a:cubicBezTo>
                  <a:cubicBezTo>
                    <a:pt x="4825" y="3922"/>
                    <a:pt x="3861" y="5529"/>
                    <a:pt x="3699" y="6013"/>
                  </a:cubicBezTo>
                  <a:cubicBezTo>
                    <a:pt x="3538" y="6495"/>
                    <a:pt x="0" y="6977"/>
                    <a:pt x="483" y="8586"/>
                  </a:cubicBezTo>
                  <a:cubicBezTo>
                    <a:pt x="965" y="10194"/>
                    <a:pt x="4664" y="11481"/>
                    <a:pt x="6434" y="11642"/>
                  </a:cubicBezTo>
                  <a:cubicBezTo>
                    <a:pt x="6491" y="11647"/>
                    <a:pt x="6549" y="11649"/>
                    <a:pt x="6609" y="11649"/>
                  </a:cubicBezTo>
                  <a:cubicBezTo>
                    <a:pt x="8426" y="11649"/>
                    <a:pt x="11761" y="9369"/>
                    <a:pt x="12384" y="8746"/>
                  </a:cubicBezTo>
                  <a:cubicBezTo>
                    <a:pt x="12764" y="8366"/>
                    <a:pt x="13332" y="5869"/>
                    <a:pt x="13028" y="3920"/>
                  </a:cubicBezTo>
                  <a:cubicBezTo>
                    <a:pt x="12817" y="2576"/>
                    <a:pt x="11741" y="1508"/>
                    <a:pt x="11741" y="1508"/>
                  </a:cubicBezTo>
                  <a:cubicBezTo>
                    <a:pt x="11741" y="1508"/>
                    <a:pt x="10753" y="1"/>
                    <a:pt x="9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41"/>
            <p:cNvSpPr/>
            <p:nvPr/>
          </p:nvSpPr>
          <p:spPr>
            <a:xfrm>
              <a:off x="9067305" y="4585254"/>
              <a:ext cx="244497" cy="216421"/>
            </a:xfrm>
            <a:custGeom>
              <a:rect b="b" l="l" r="r" t="t"/>
              <a:pathLst>
                <a:path extrusionOk="0" h="12241" w="13829">
                  <a:moveTo>
                    <a:pt x="9394" y="593"/>
                  </a:moveTo>
                  <a:cubicBezTo>
                    <a:pt x="10775" y="593"/>
                    <a:pt x="11689" y="1954"/>
                    <a:pt x="11699" y="1968"/>
                  </a:cubicBezTo>
                  <a:cubicBezTo>
                    <a:pt x="11710" y="1984"/>
                    <a:pt x="11723" y="2000"/>
                    <a:pt x="11738" y="2014"/>
                  </a:cubicBezTo>
                  <a:cubicBezTo>
                    <a:pt x="11748" y="2024"/>
                    <a:pt x="12748" y="3028"/>
                    <a:pt x="12940" y="4263"/>
                  </a:cubicBezTo>
                  <a:cubicBezTo>
                    <a:pt x="13238" y="6172"/>
                    <a:pt x="12651" y="8564"/>
                    <a:pt x="12380" y="8833"/>
                  </a:cubicBezTo>
                  <a:cubicBezTo>
                    <a:pt x="11788" y="9425"/>
                    <a:pt x="8535" y="11650"/>
                    <a:pt x="6824" y="11650"/>
                  </a:cubicBezTo>
                  <a:cubicBezTo>
                    <a:pt x="6769" y="11650"/>
                    <a:pt x="6717" y="11648"/>
                    <a:pt x="6665" y="11643"/>
                  </a:cubicBezTo>
                  <a:cubicBezTo>
                    <a:pt x="4917" y="11483"/>
                    <a:pt x="1393" y="10203"/>
                    <a:pt x="971" y="8797"/>
                  </a:cubicBezTo>
                  <a:cubicBezTo>
                    <a:pt x="744" y="8040"/>
                    <a:pt x="1814" y="7560"/>
                    <a:pt x="3029" y="7097"/>
                  </a:cubicBezTo>
                  <a:cubicBezTo>
                    <a:pt x="3689" y="6844"/>
                    <a:pt x="4088" y="6693"/>
                    <a:pt x="4185" y="6402"/>
                  </a:cubicBezTo>
                  <a:cubicBezTo>
                    <a:pt x="4307" y="6032"/>
                    <a:pt x="5020" y="4811"/>
                    <a:pt x="5283" y="4370"/>
                  </a:cubicBezTo>
                  <a:cubicBezTo>
                    <a:pt x="5286" y="4366"/>
                    <a:pt x="5287" y="4362"/>
                    <a:pt x="5289" y="4360"/>
                  </a:cubicBezTo>
                  <a:cubicBezTo>
                    <a:pt x="6603" y="1953"/>
                    <a:pt x="7991" y="651"/>
                    <a:pt x="9306" y="595"/>
                  </a:cubicBezTo>
                  <a:cubicBezTo>
                    <a:pt x="9335" y="593"/>
                    <a:pt x="9365" y="593"/>
                    <a:pt x="9394" y="593"/>
                  </a:cubicBezTo>
                  <a:close/>
                  <a:moveTo>
                    <a:pt x="9421" y="0"/>
                  </a:moveTo>
                  <a:cubicBezTo>
                    <a:pt x="9376" y="0"/>
                    <a:pt x="9331" y="1"/>
                    <a:pt x="9285" y="4"/>
                  </a:cubicBezTo>
                  <a:cubicBezTo>
                    <a:pt x="7731" y="67"/>
                    <a:pt x="6212" y="1435"/>
                    <a:pt x="4773" y="4070"/>
                  </a:cubicBezTo>
                  <a:cubicBezTo>
                    <a:pt x="4659" y="4262"/>
                    <a:pt x="3789" y="5721"/>
                    <a:pt x="3646" y="6173"/>
                  </a:cubicBezTo>
                  <a:cubicBezTo>
                    <a:pt x="3567" y="6258"/>
                    <a:pt x="3134" y="6423"/>
                    <a:pt x="2819" y="6544"/>
                  </a:cubicBezTo>
                  <a:cubicBezTo>
                    <a:pt x="1696" y="6972"/>
                    <a:pt x="0" y="7621"/>
                    <a:pt x="404" y="8967"/>
                  </a:cubicBezTo>
                  <a:cubicBezTo>
                    <a:pt x="943" y="10763"/>
                    <a:pt x="4787" y="12066"/>
                    <a:pt x="6611" y="12232"/>
                  </a:cubicBezTo>
                  <a:cubicBezTo>
                    <a:pt x="6673" y="12238"/>
                    <a:pt x="6737" y="12240"/>
                    <a:pt x="6804" y="12240"/>
                  </a:cubicBezTo>
                  <a:cubicBezTo>
                    <a:pt x="8719" y="12240"/>
                    <a:pt x="12126" y="9923"/>
                    <a:pt x="12798" y="9252"/>
                  </a:cubicBezTo>
                  <a:cubicBezTo>
                    <a:pt x="13292" y="8758"/>
                    <a:pt x="13828" y="6114"/>
                    <a:pt x="13525" y="4172"/>
                  </a:cubicBezTo>
                  <a:cubicBezTo>
                    <a:pt x="13316" y="2839"/>
                    <a:pt x="12339" y="1785"/>
                    <a:pt x="12175" y="1618"/>
                  </a:cubicBezTo>
                  <a:cubicBezTo>
                    <a:pt x="12026" y="1401"/>
                    <a:pt x="11011" y="0"/>
                    <a:pt x="94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9078355" y="4620950"/>
              <a:ext cx="228302" cy="175509"/>
            </a:xfrm>
            <a:custGeom>
              <a:rect b="b" l="l" r="r" t="t"/>
              <a:pathLst>
                <a:path extrusionOk="0" h="9927" w="12913">
                  <a:moveTo>
                    <a:pt x="11513" y="0"/>
                  </a:moveTo>
                  <a:cubicBezTo>
                    <a:pt x="10297" y="76"/>
                    <a:pt x="8877" y="435"/>
                    <a:pt x="7943" y="1555"/>
                  </a:cubicBezTo>
                  <a:cubicBezTo>
                    <a:pt x="6335" y="3485"/>
                    <a:pt x="7140" y="7828"/>
                    <a:pt x="5210" y="8471"/>
                  </a:cubicBezTo>
                  <a:cubicBezTo>
                    <a:pt x="5042" y="8527"/>
                    <a:pt x="4859" y="8552"/>
                    <a:pt x="4666" y="8552"/>
                  </a:cubicBezTo>
                  <a:cubicBezTo>
                    <a:pt x="3202" y="8552"/>
                    <a:pt x="1121" y="7087"/>
                    <a:pt x="74" y="6270"/>
                  </a:cubicBezTo>
                  <a:cubicBezTo>
                    <a:pt x="6" y="6462"/>
                    <a:pt x="1" y="6669"/>
                    <a:pt x="63" y="6863"/>
                  </a:cubicBezTo>
                  <a:cubicBezTo>
                    <a:pt x="545" y="8471"/>
                    <a:pt x="4244" y="9758"/>
                    <a:pt x="6014" y="9919"/>
                  </a:cubicBezTo>
                  <a:cubicBezTo>
                    <a:pt x="6071" y="9924"/>
                    <a:pt x="6129" y="9926"/>
                    <a:pt x="6189" y="9926"/>
                  </a:cubicBezTo>
                  <a:cubicBezTo>
                    <a:pt x="8006" y="9926"/>
                    <a:pt x="11341" y="7646"/>
                    <a:pt x="11964" y="7023"/>
                  </a:cubicBezTo>
                  <a:cubicBezTo>
                    <a:pt x="12344" y="6643"/>
                    <a:pt x="12912" y="4148"/>
                    <a:pt x="12608" y="2199"/>
                  </a:cubicBezTo>
                  <a:cubicBezTo>
                    <a:pt x="12453" y="1210"/>
                    <a:pt x="11833" y="375"/>
                    <a:pt x="11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1"/>
            <p:cNvSpPr/>
            <p:nvPr/>
          </p:nvSpPr>
          <p:spPr>
            <a:xfrm>
              <a:off x="9073069" y="4615717"/>
              <a:ext cx="238733" cy="185958"/>
            </a:xfrm>
            <a:custGeom>
              <a:rect b="b" l="l" r="r" t="t"/>
              <a:pathLst>
                <a:path extrusionOk="0" h="10518" w="13503">
                  <a:moveTo>
                    <a:pt x="11683" y="602"/>
                  </a:moveTo>
                  <a:cubicBezTo>
                    <a:pt x="12011" y="1010"/>
                    <a:pt x="12486" y="1722"/>
                    <a:pt x="12614" y="2540"/>
                  </a:cubicBezTo>
                  <a:cubicBezTo>
                    <a:pt x="12912" y="4449"/>
                    <a:pt x="12325" y="6841"/>
                    <a:pt x="12054" y="7110"/>
                  </a:cubicBezTo>
                  <a:cubicBezTo>
                    <a:pt x="11462" y="7702"/>
                    <a:pt x="8209" y="9927"/>
                    <a:pt x="6498" y="9927"/>
                  </a:cubicBezTo>
                  <a:cubicBezTo>
                    <a:pt x="6443" y="9927"/>
                    <a:pt x="6391" y="9925"/>
                    <a:pt x="6339" y="9920"/>
                  </a:cubicBezTo>
                  <a:cubicBezTo>
                    <a:pt x="4631" y="9764"/>
                    <a:pt x="1225" y="8537"/>
                    <a:pt x="678" y="7169"/>
                  </a:cubicBezTo>
                  <a:lnTo>
                    <a:pt x="678" y="7169"/>
                  </a:lnTo>
                  <a:cubicBezTo>
                    <a:pt x="1890" y="8061"/>
                    <a:pt x="3638" y="9142"/>
                    <a:pt x="4977" y="9142"/>
                  </a:cubicBezTo>
                  <a:cubicBezTo>
                    <a:pt x="5198" y="9142"/>
                    <a:pt x="5407" y="9112"/>
                    <a:pt x="5602" y="9048"/>
                  </a:cubicBezTo>
                  <a:cubicBezTo>
                    <a:pt x="6819" y="8641"/>
                    <a:pt x="7077" y="7100"/>
                    <a:pt x="7350" y="5470"/>
                  </a:cubicBezTo>
                  <a:cubicBezTo>
                    <a:pt x="7565" y="4187"/>
                    <a:pt x="7786" y="2860"/>
                    <a:pt x="8470" y="2040"/>
                  </a:cubicBezTo>
                  <a:cubicBezTo>
                    <a:pt x="9170" y="1200"/>
                    <a:pt x="10250" y="717"/>
                    <a:pt x="11683" y="602"/>
                  </a:cubicBezTo>
                  <a:close/>
                  <a:moveTo>
                    <a:pt x="11822" y="0"/>
                  </a:moveTo>
                  <a:cubicBezTo>
                    <a:pt x="11814" y="0"/>
                    <a:pt x="11805" y="1"/>
                    <a:pt x="11796" y="2"/>
                  </a:cubicBezTo>
                  <a:cubicBezTo>
                    <a:pt x="10120" y="105"/>
                    <a:pt x="8849" y="663"/>
                    <a:pt x="8016" y="1662"/>
                  </a:cubicBezTo>
                  <a:cubicBezTo>
                    <a:pt x="7231" y="2604"/>
                    <a:pt x="6995" y="4012"/>
                    <a:pt x="6768" y="5373"/>
                  </a:cubicBezTo>
                  <a:cubicBezTo>
                    <a:pt x="6525" y="6823"/>
                    <a:pt x="6295" y="8193"/>
                    <a:pt x="5415" y="8486"/>
                  </a:cubicBezTo>
                  <a:cubicBezTo>
                    <a:pt x="5281" y="8531"/>
                    <a:pt x="5129" y="8553"/>
                    <a:pt x="4961" y="8553"/>
                  </a:cubicBezTo>
                  <a:cubicBezTo>
                    <a:pt x="3963" y="8553"/>
                    <a:pt x="2399" y="7772"/>
                    <a:pt x="556" y="6333"/>
                  </a:cubicBezTo>
                  <a:cubicBezTo>
                    <a:pt x="501" y="6291"/>
                    <a:pt x="437" y="6271"/>
                    <a:pt x="374" y="6271"/>
                  </a:cubicBezTo>
                  <a:cubicBezTo>
                    <a:pt x="254" y="6271"/>
                    <a:pt x="139" y="6343"/>
                    <a:pt x="95" y="6468"/>
                  </a:cubicBezTo>
                  <a:cubicBezTo>
                    <a:pt x="5" y="6719"/>
                    <a:pt x="0" y="6991"/>
                    <a:pt x="78" y="7244"/>
                  </a:cubicBezTo>
                  <a:cubicBezTo>
                    <a:pt x="617" y="9040"/>
                    <a:pt x="4461" y="10343"/>
                    <a:pt x="6285" y="10509"/>
                  </a:cubicBezTo>
                  <a:cubicBezTo>
                    <a:pt x="6347" y="10515"/>
                    <a:pt x="6411" y="10517"/>
                    <a:pt x="6478" y="10517"/>
                  </a:cubicBezTo>
                  <a:cubicBezTo>
                    <a:pt x="8393" y="10517"/>
                    <a:pt x="11800" y="8200"/>
                    <a:pt x="12472" y="7529"/>
                  </a:cubicBezTo>
                  <a:cubicBezTo>
                    <a:pt x="12967" y="7035"/>
                    <a:pt x="13502" y="4391"/>
                    <a:pt x="13199" y="2449"/>
                  </a:cubicBezTo>
                  <a:cubicBezTo>
                    <a:pt x="13036" y="1404"/>
                    <a:pt x="12402" y="533"/>
                    <a:pt x="12039" y="105"/>
                  </a:cubicBezTo>
                  <a:cubicBezTo>
                    <a:pt x="11984" y="42"/>
                    <a:pt x="11905" y="0"/>
                    <a:pt x="118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9184647" y="4638825"/>
              <a:ext cx="121974" cy="157635"/>
            </a:xfrm>
            <a:custGeom>
              <a:rect b="b" l="l" r="r" t="t"/>
              <a:pathLst>
                <a:path extrusionOk="0" h="8916" w="6899">
                  <a:moveTo>
                    <a:pt x="5281" y="0"/>
                  </a:moveTo>
                  <a:cubicBezTo>
                    <a:pt x="4386" y="0"/>
                    <a:pt x="2860" y="308"/>
                    <a:pt x="2414" y="2313"/>
                  </a:cubicBezTo>
                  <a:cubicBezTo>
                    <a:pt x="1771" y="5209"/>
                    <a:pt x="2574" y="7139"/>
                    <a:pt x="1" y="8908"/>
                  </a:cubicBezTo>
                  <a:cubicBezTo>
                    <a:pt x="58" y="8913"/>
                    <a:pt x="117" y="8916"/>
                    <a:pt x="177" y="8916"/>
                  </a:cubicBezTo>
                  <a:cubicBezTo>
                    <a:pt x="1996" y="8916"/>
                    <a:pt x="5330" y="6636"/>
                    <a:pt x="5952" y="6012"/>
                  </a:cubicBezTo>
                  <a:cubicBezTo>
                    <a:pt x="6332" y="5632"/>
                    <a:pt x="6899" y="3135"/>
                    <a:pt x="6596" y="1188"/>
                  </a:cubicBezTo>
                  <a:cubicBezTo>
                    <a:pt x="6530" y="766"/>
                    <a:pt x="6376" y="378"/>
                    <a:pt x="6200" y="36"/>
                  </a:cubicBezTo>
                  <a:lnTo>
                    <a:pt x="5952" y="61"/>
                  </a:lnTo>
                  <a:cubicBezTo>
                    <a:pt x="5952" y="61"/>
                    <a:pt x="5679" y="0"/>
                    <a:pt x="5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9177664" y="4633609"/>
              <a:ext cx="134138" cy="168066"/>
            </a:xfrm>
            <a:custGeom>
              <a:rect b="b" l="l" r="r" t="t"/>
              <a:pathLst>
                <a:path extrusionOk="0" h="9506" w="7587">
                  <a:moveTo>
                    <a:pt x="5664" y="589"/>
                  </a:moveTo>
                  <a:cubicBezTo>
                    <a:pt x="6007" y="589"/>
                    <a:pt x="6251" y="639"/>
                    <a:pt x="6283" y="647"/>
                  </a:cubicBezTo>
                  <a:cubicBezTo>
                    <a:pt x="6303" y="651"/>
                    <a:pt x="6325" y="653"/>
                    <a:pt x="6347" y="653"/>
                  </a:cubicBezTo>
                  <a:cubicBezTo>
                    <a:pt x="6357" y="653"/>
                    <a:pt x="6367" y="653"/>
                    <a:pt x="6377" y="652"/>
                  </a:cubicBezTo>
                  <a:lnTo>
                    <a:pt x="6420" y="648"/>
                  </a:lnTo>
                  <a:cubicBezTo>
                    <a:pt x="6562" y="955"/>
                    <a:pt x="6654" y="1246"/>
                    <a:pt x="6698" y="1529"/>
                  </a:cubicBezTo>
                  <a:cubicBezTo>
                    <a:pt x="6996" y="3437"/>
                    <a:pt x="6409" y="5829"/>
                    <a:pt x="6138" y="6099"/>
                  </a:cubicBezTo>
                  <a:cubicBezTo>
                    <a:pt x="5628" y="6609"/>
                    <a:pt x="3125" y="8328"/>
                    <a:pt x="1363" y="8796"/>
                  </a:cubicBezTo>
                  <a:cubicBezTo>
                    <a:pt x="2556" y="7628"/>
                    <a:pt x="2667" y="6350"/>
                    <a:pt x="2793" y="4906"/>
                  </a:cubicBezTo>
                  <a:cubicBezTo>
                    <a:pt x="2855" y="4207"/>
                    <a:pt x="2918" y="3484"/>
                    <a:pt x="3098" y="2672"/>
                  </a:cubicBezTo>
                  <a:lnTo>
                    <a:pt x="3098" y="2672"/>
                  </a:lnTo>
                  <a:lnTo>
                    <a:pt x="3096" y="2674"/>
                  </a:lnTo>
                  <a:cubicBezTo>
                    <a:pt x="3497" y="871"/>
                    <a:pt x="4855" y="589"/>
                    <a:pt x="5664" y="589"/>
                  </a:cubicBezTo>
                  <a:close/>
                  <a:moveTo>
                    <a:pt x="5671" y="0"/>
                  </a:moveTo>
                  <a:cubicBezTo>
                    <a:pt x="5402" y="0"/>
                    <a:pt x="5082" y="26"/>
                    <a:pt x="4747" y="110"/>
                  </a:cubicBezTo>
                  <a:cubicBezTo>
                    <a:pt x="3932" y="314"/>
                    <a:pt x="2885" y="902"/>
                    <a:pt x="2520" y="2545"/>
                  </a:cubicBezTo>
                  <a:cubicBezTo>
                    <a:pt x="2331" y="3394"/>
                    <a:pt x="2263" y="4169"/>
                    <a:pt x="2204" y="4854"/>
                  </a:cubicBezTo>
                  <a:cubicBezTo>
                    <a:pt x="2055" y="6551"/>
                    <a:pt x="1949" y="7776"/>
                    <a:pt x="228" y="8959"/>
                  </a:cubicBezTo>
                  <a:cubicBezTo>
                    <a:pt x="0" y="9116"/>
                    <a:pt x="94" y="9472"/>
                    <a:pt x="369" y="9497"/>
                  </a:cubicBezTo>
                  <a:cubicBezTo>
                    <a:pt x="431" y="9503"/>
                    <a:pt x="495" y="9505"/>
                    <a:pt x="562" y="9505"/>
                  </a:cubicBezTo>
                  <a:cubicBezTo>
                    <a:pt x="2477" y="9505"/>
                    <a:pt x="5884" y="7188"/>
                    <a:pt x="6556" y="6517"/>
                  </a:cubicBezTo>
                  <a:cubicBezTo>
                    <a:pt x="7051" y="6023"/>
                    <a:pt x="7586" y="3379"/>
                    <a:pt x="7283" y="1437"/>
                  </a:cubicBezTo>
                  <a:cubicBezTo>
                    <a:pt x="7220" y="1036"/>
                    <a:pt x="7081" y="630"/>
                    <a:pt x="6857" y="197"/>
                  </a:cubicBezTo>
                  <a:cubicBezTo>
                    <a:pt x="6807" y="99"/>
                    <a:pt x="6706" y="37"/>
                    <a:pt x="6598" y="37"/>
                  </a:cubicBezTo>
                  <a:cubicBezTo>
                    <a:pt x="6587" y="37"/>
                    <a:pt x="6576" y="37"/>
                    <a:pt x="6565" y="38"/>
                  </a:cubicBezTo>
                  <a:lnTo>
                    <a:pt x="6360" y="59"/>
                  </a:lnTo>
                  <a:cubicBezTo>
                    <a:pt x="6256" y="40"/>
                    <a:pt x="6003" y="0"/>
                    <a:pt x="56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1"/>
            <p:cNvSpPr/>
            <p:nvPr/>
          </p:nvSpPr>
          <p:spPr>
            <a:xfrm>
              <a:off x="8746838" y="3798671"/>
              <a:ext cx="179487" cy="92979"/>
            </a:xfrm>
            <a:custGeom>
              <a:rect b="b" l="l" r="r" t="t"/>
              <a:pathLst>
                <a:path extrusionOk="0" h="5259" w="10152">
                  <a:moveTo>
                    <a:pt x="9814" y="0"/>
                  </a:moveTo>
                  <a:cubicBezTo>
                    <a:pt x="9768" y="0"/>
                    <a:pt x="9721" y="11"/>
                    <a:pt x="9677" y="34"/>
                  </a:cubicBezTo>
                  <a:lnTo>
                    <a:pt x="188" y="4697"/>
                  </a:lnTo>
                  <a:cubicBezTo>
                    <a:pt x="64" y="4759"/>
                    <a:pt x="0" y="4896"/>
                    <a:pt x="30" y="5030"/>
                  </a:cubicBezTo>
                  <a:cubicBezTo>
                    <a:pt x="62" y="5163"/>
                    <a:pt x="181" y="5258"/>
                    <a:pt x="319" y="5259"/>
                  </a:cubicBezTo>
                  <a:cubicBezTo>
                    <a:pt x="364" y="5259"/>
                    <a:pt x="408" y="5247"/>
                    <a:pt x="448" y="5227"/>
                  </a:cubicBezTo>
                  <a:lnTo>
                    <a:pt x="9938" y="564"/>
                  </a:lnTo>
                  <a:cubicBezTo>
                    <a:pt x="10087" y="493"/>
                    <a:pt x="10152" y="315"/>
                    <a:pt x="10079" y="165"/>
                  </a:cubicBezTo>
                  <a:cubicBezTo>
                    <a:pt x="10026" y="60"/>
                    <a:pt x="9922" y="0"/>
                    <a:pt x="9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1"/>
            <p:cNvSpPr/>
            <p:nvPr/>
          </p:nvSpPr>
          <p:spPr>
            <a:xfrm>
              <a:off x="8823852" y="3824325"/>
              <a:ext cx="155991" cy="30357"/>
            </a:xfrm>
            <a:custGeom>
              <a:rect b="b" l="l" r="r" t="t"/>
              <a:pathLst>
                <a:path extrusionOk="0" h="1717" w="8823">
                  <a:moveTo>
                    <a:pt x="8505" y="0"/>
                  </a:moveTo>
                  <a:cubicBezTo>
                    <a:pt x="8492" y="0"/>
                    <a:pt x="8479" y="1"/>
                    <a:pt x="8466" y="3"/>
                  </a:cubicBezTo>
                  <a:lnTo>
                    <a:pt x="265" y="1127"/>
                  </a:lnTo>
                  <a:cubicBezTo>
                    <a:pt x="111" y="1149"/>
                    <a:pt x="0" y="1286"/>
                    <a:pt x="10" y="1441"/>
                  </a:cubicBezTo>
                  <a:cubicBezTo>
                    <a:pt x="21" y="1596"/>
                    <a:pt x="149" y="1715"/>
                    <a:pt x="304" y="1717"/>
                  </a:cubicBezTo>
                  <a:cubicBezTo>
                    <a:pt x="318" y="1715"/>
                    <a:pt x="332" y="1714"/>
                    <a:pt x="345" y="1713"/>
                  </a:cubicBezTo>
                  <a:lnTo>
                    <a:pt x="8548" y="587"/>
                  </a:lnTo>
                  <a:cubicBezTo>
                    <a:pt x="8709" y="566"/>
                    <a:pt x="8822" y="416"/>
                    <a:pt x="8800" y="255"/>
                  </a:cubicBezTo>
                  <a:cubicBezTo>
                    <a:pt x="8778" y="107"/>
                    <a:pt x="8651" y="0"/>
                    <a:pt x="85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8058661" y="2663173"/>
              <a:ext cx="943670" cy="967644"/>
            </a:xfrm>
            <a:custGeom>
              <a:rect b="b" l="l" r="r" t="t"/>
              <a:pathLst>
                <a:path extrusionOk="0" h="54731" w="53375">
                  <a:moveTo>
                    <a:pt x="47339" y="1"/>
                  </a:moveTo>
                  <a:cubicBezTo>
                    <a:pt x="47156" y="1"/>
                    <a:pt x="46977" y="11"/>
                    <a:pt x="46802" y="31"/>
                  </a:cubicBezTo>
                  <a:cubicBezTo>
                    <a:pt x="44067" y="354"/>
                    <a:pt x="36992" y="5178"/>
                    <a:pt x="36509" y="5660"/>
                  </a:cubicBezTo>
                  <a:cubicBezTo>
                    <a:pt x="36027" y="6144"/>
                    <a:pt x="34097" y="7269"/>
                    <a:pt x="33293" y="7913"/>
                  </a:cubicBezTo>
                  <a:cubicBezTo>
                    <a:pt x="33293" y="7913"/>
                    <a:pt x="16728" y="18205"/>
                    <a:pt x="15280" y="19170"/>
                  </a:cubicBezTo>
                  <a:cubicBezTo>
                    <a:pt x="13832" y="20135"/>
                    <a:pt x="10938" y="22065"/>
                    <a:pt x="11099" y="22709"/>
                  </a:cubicBezTo>
                  <a:cubicBezTo>
                    <a:pt x="11259" y="23352"/>
                    <a:pt x="2574" y="37505"/>
                    <a:pt x="2574" y="37505"/>
                  </a:cubicBezTo>
                  <a:cubicBezTo>
                    <a:pt x="2574" y="37505"/>
                    <a:pt x="0" y="40881"/>
                    <a:pt x="2414" y="43937"/>
                  </a:cubicBezTo>
                  <a:cubicBezTo>
                    <a:pt x="3376" y="45156"/>
                    <a:pt x="4312" y="45556"/>
                    <a:pt x="5162" y="45556"/>
                  </a:cubicBezTo>
                  <a:cubicBezTo>
                    <a:pt x="6443" y="45556"/>
                    <a:pt x="7526" y="44646"/>
                    <a:pt x="8203" y="44259"/>
                  </a:cubicBezTo>
                  <a:cubicBezTo>
                    <a:pt x="9328" y="43616"/>
                    <a:pt x="18174" y="35252"/>
                    <a:pt x="18174" y="35252"/>
                  </a:cubicBezTo>
                  <a:lnTo>
                    <a:pt x="26337" y="54731"/>
                  </a:lnTo>
                  <a:cubicBezTo>
                    <a:pt x="26337" y="54731"/>
                    <a:pt x="36949" y="47614"/>
                    <a:pt x="48583" y="47614"/>
                  </a:cubicBezTo>
                  <a:cubicBezTo>
                    <a:pt x="48953" y="47614"/>
                    <a:pt x="49324" y="47621"/>
                    <a:pt x="49696" y="47636"/>
                  </a:cubicBezTo>
                  <a:lnTo>
                    <a:pt x="41655" y="16114"/>
                  </a:lnTo>
                  <a:cubicBezTo>
                    <a:pt x="41655" y="16114"/>
                    <a:pt x="52752" y="7750"/>
                    <a:pt x="53073" y="4856"/>
                  </a:cubicBezTo>
                  <a:cubicBezTo>
                    <a:pt x="53375" y="2146"/>
                    <a:pt x="50012" y="1"/>
                    <a:pt x="47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1"/>
            <p:cNvSpPr/>
            <p:nvPr/>
          </p:nvSpPr>
          <p:spPr>
            <a:xfrm>
              <a:off x="8052579" y="2657975"/>
              <a:ext cx="951874" cy="978075"/>
            </a:xfrm>
            <a:custGeom>
              <a:rect b="b" l="l" r="r" t="t"/>
              <a:pathLst>
                <a:path extrusionOk="0" h="55321" w="53839">
                  <a:moveTo>
                    <a:pt x="47695" y="590"/>
                  </a:moveTo>
                  <a:cubicBezTo>
                    <a:pt x="49186" y="590"/>
                    <a:pt x="50898" y="1292"/>
                    <a:pt x="52011" y="2399"/>
                  </a:cubicBezTo>
                  <a:cubicBezTo>
                    <a:pt x="52592" y="2977"/>
                    <a:pt x="53257" y="3917"/>
                    <a:pt x="53124" y="5118"/>
                  </a:cubicBezTo>
                  <a:cubicBezTo>
                    <a:pt x="52872" y="7388"/>
                    <a:pt x="44880" y="13868"/>
                    <a:pt x="41821" y="16172"/>
                  </a:cubicBezTo>
                  <a:cubicBezTo>
                    <a:pt x="41726" y="16244"/>
                    <a:pt x="41683" y="16366"/>
                    <a:pt x="41713" y="16482"/>
                  </a:cubicBezTo>
                  <a:lnTo>
                    <a:pt x="49656" y="47623"/>
                  </a:lnTo>
                  <a:cubicBezTo>
                    <a:pt x="49418" y="47617"/>
                    <a:pt x="49179" y="47614"/>
                    <a:pt x="48941" y="47614"/>
                  </a:cubicBezTo>
                  <a:cubicBezTo>
                    <a:pt x="38425" y="47614"/>
                    <a:pt x="28637" y="53441"/>
                    <a:pt x="26817" y="54585"/>
                  </a:cubicBezTo>
                  <a:lnTo>
                    <a:pt x="18790" y="35433"/>
                  </a:lnTo>
                  <a:cubicBezTo>
                    <a:pt x="18753" y="35344"/>
                    <a:pt x="18674" y="35278"/>
                    <a:pt x="18579" y="35258"/>
                  </a:cubicBezTo>
                  <a:cubicBezTo>
                    <a:pt x="18562" y="35254"/>
                    <a:pt x="18545" y="35251"/>
                    <a:pt x="18529" y="35251"/>
                  </a:cubicBezTo>
                  <a:cubicBezTo>
                    <a:pt x="18525" y="35251"/>
                    <a:pt x="18522" y="35251"/>
                    <a:pt x="18518" y="35252"/>
                  </a:cubicBezTo>
                  <a:cubicBezTo>
                    <a:pt x="18443" y="35252"/>
                    <a:pt x="18370" y="35281"/>
                    <a:pt x="18314" y="35332"/>
                  </a:cubicBezTo>
                  <a:cubicBezTo>
                    <a:pt x="15264" y="38217"/>
                    <a:pt x="9266" y="43802"/>
                    <a:pt x="8400" y="44296"/>
                  </a:cubicBezTo>
                  <a:cubicBezTo>
                    <a:pt x="8260" y="44377"/>
                    <a:pt x="8104" y="44478"/>
                    <a:pt x="7933" y="44590"/>
                  </a:cubicBezTo>
                  <a:cubicBezTo>
                    <a:pt x="7249" y="45032"/>
                    <a:pt x="6429" y="45563"/>
                    <a:pt x="5510" y="45563"/>
                  </a:cubicBezTo>
                  <a:cubicBezTo>
                    <a:pt x="4733" y="45563"/>
                    <a:pt x="3885" y="45183"/>
                    <a:pt x="2990" y="44048"/>
                  </a:cubicBezTo>
                  <a:cubicBezTo>
                    <a:pt x="750" y="41213"/>
                    <a:pt x="3054" y="38108"/>
                    <a:pt x="3170" y="37954"/>
                  </a:cubicBezTo>
                  <a:cubicBezTo>
                    <a:pt x="7161" y="31448"/>
                    <a:pt x="11886" y="23562"/>
                    <a:pt x="11731" y="22950"/>
                  </a:cubicBezTo>
                  <a:cubicBezTo>
                    <a:pt x="11762" y="22573"/>
                    <a:pt x="13127" y="21484"/>
                    <a:pt x="15788" y="19710"/>
                  </a:cubicBezTo>
                  <a:cubicBezTo>
                    <a:pt x="17214" y="18759"/>
                    <a:pt x="33625" y="8560"/>
                    <a:pt x="33820" y="8437"/>
                  </a:cubicBezTo>
                  <a:cubicBezTo>
                    <a:pt x="34175" y="8153"/>
                    <a:pt x="34775" y="7761"/>
                    <a:pt x="35354" y="7381"/>
                  </a:cubicBezTo>
                  <a:cubicBezTo>
                    <a:pt x="36085" y="6901"/>
                    <a:pt x="36778" y="6448"/>
                    <a:pt x="37061" y="6165"/>
                  </a:cubicBezTo>
                  <a:cubicBezTo>
                    <a:pt x="37445" y="5781"/>
                    <a:pt x="44533" y="931"/>
                    <a:pt x="47180" y="620"/>
                  </a:cubicBezTo>
                  <a:cubicBezTo>
                    <a:pt x="47348" y="600"/>
                    <a:pt x="47520" y="590"/>
                    <a:pt x="47695" y="590"/>
                  </a:cubicBezTo>
                  <a:close/>
                  <a:moveTo>
                    <a:pt x="47681" y="1"/>
                  </a:moveTo>
                  <a:cubicBezTo>
                    <a:pt x="47488" y="1"/>
                    <a:pt x="47297" y="11"/>
                    <a:pt x="47112" y="33"/>
                  </a:cubicBezTo>
                  <a:cubicBezTo>
                    <a:pt x="44277" y="365"/>
                    <a:pt x="37183" y="5206"/>
                    <a:pt x="36644" y="5745"/>
                  </a:cubicBezTo>
                  <a:cubicBezTo>
                    <a:pt x="36403" y="5987"/>
                    <a:pt x="35705" y="6444"/>
                    <a:pt x="35030" y="6886"/>
                  </a:cubicBezTo>
                  <a:cubicBezTo>
                    <a:pt x="34440" y="7274"/>
                    <a:pt x="33829" y="7674"/>
                    <a:pt x="33480" y="7955"/>
                  </a:cubicBezTo>
                  <a:cubicBezTo>
                    <a:pt x="33316" y="8058"/>
                    <a:pt x="16895" y="18262"/>
                    <a:pt x="15459" y="19219"/>
                  </a:cubicBezTo>
                  <a:cubicBezTo>
                    <a:pt x="12164" y="21416"/>
                    <a:pt x="11050" y="22395"/>
                    <a:pt x="11147" y="23028"/>
                  </a:cubicBezTo>
                  <a:cubicBezTo>
                    <a:pt x="10965" y="23902"/>
                    <a:pt x="5865" y="32430"/>
                    <a:pt x="2682" y="37619"/>
                  </a:cubicBezTo>
                  <a:cubicBezTo>
                    <a:pt x="2656" y="37655"/>
                    <a:pt x="1" y="41216"/>
                    <a:pt x="2525" y="44415"/>
                  </a:cubicBezTo>
                  <a:cubicBezTo>
                    <a:pt x="3556" y="45721"/>
                    <a:pt x="4576" y="46145"/>
                    <a:pt x="5496" y="46145"/>
                  </a:cubicBezTo>
                  <a:cubicBezTo>
                    <a:pt x="6619" y="46145"/>
                    <a:pt x="7593" y="45513"/>
                    <a:pt x="8254" y="45085"/>
                  </a:cubicBezTo>
                  <a:cubicBezTo>
                    <a:pt x="8415" y="44980"/>
                    <a:pt x="8562" y="44884"/>
                    <a:pt x="8693" y="44810"/>
                  </a:cubicBezTo>
                  <a:cubicBezTo>
                    <a:pt x="9728" y="44218"/>
                    <a:pt x="16807" y="37567"/>
                    <a:pt x="18411" y="36055"/>
                  </a:cubicBezTo>
                  <a:lnTo>
                    <a:pt x="26407" y="55139"/>
                  </a:lnTo>
                  <a:cubicBezTo>
                    <a:pt x="26441" y="55220"/>
                    <a:pt x="26511" y="55281"/>
                    <a:pt x="26595" y="55308"/>
                  </a:cubicBezTo>
                  <a:cubicBezTo>
                    <a:pt x="26623" y="55315"/>
                    <a:pt x="26652" y="55320"/>
                    <a:pt x="26681" y="55320"/>
                  </a:cubicBezTo>
                  <a:cubicBezTo>
                    <a:pt x="26738" y="55320"/>
                    <a:pt x="26795" y="55303"/>
                    <a:pt x="26844" y="55271"/>
                  </a:cubicBezTo>
                  <a:cubicBezTo>
                    <a:pt x="26954" y="55198"/>
                    <a:pt x="37514" y="48204"/>
                    <a:pt x="48915" y="48204"/>
                  </a:cubicBezTo>
                  <a:cubicBezTo>
                    <a:pt x="49285" y="48204"/>
                    <a:pt x="49657" y="48212"/>
                    <a:pt x="50029" y="48227"/>
                  </a:cubicBezTo>
                  <a:cubicBezTo>
                    <a:pt x="50030" y="48227"/>
                    <a:pt x="50032" y="48227"/>
                    <a:pt x="50033" y="48227"/>
                  </a:cubicBezTo>
                  <a:cubicBezTo>
                    <a:pt x="50125" y="48227"/>
                    <a:pt x="50211" y="48187"/>
                    <a:pt x="50271" y="48118"/>
                  </a:cubicBezTo>
                  <a:cubicBezTo>
                    <a:pt x="50329" y="48045"/>
                    <a:pt x="50350" y="47949"/>
                    <a:pt x="50327" y="47858"/>
                  </a:cubicBezTo>
                  <a:lnTo>
                    <a:pt x="42334" y="16526"/>
                  </a:lnTo>
                  <a:cubicBezTo>
                    <a:pt x="43748" y="15451"/>
                    <a:pt x="53398" y="8013"/>
                    <a:pt x="53713" y="5184"/>
                  </a:cubicBezTo>
                  <a:cubicBezTo>
                    <a:pt x="53839" y="4048"/>
                    <a:pt x="53394" y="2940"/>
                    <a:pt x="52427" y="1981"/>
                  </a:cubicBezTo>
                  <a:cubicBezTo>
                    <a:pt x="51208" y="768"/>
                    <a:pt x="49328" y="1"/>
                    <a:pt x="47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1"/>
            <p:cNvSpPr/>
            <p:nvPr/>
          </p:nvSpPr>
          <p:spPr>
            <a:xfrm>
              <a:off x="8087869" y="2663173"/>
              <a:ext cx="914445" cy="967644"/>
            </a:xfrm>
            <a:custGeom>
              <a:rect b="b" l="l" r="r" t="t"/>
              <a:pathLst>
                <a:path extrusionOk="0" h="54731" w="51722">
                  <a:moveTo>
                    <a:pt x="45687" y="1"/>
                  </a:moveTo>
                  <a:cubicBezTo>
                    <a:pt x="45504" y="1"/>
                    <a:pt x="45325" y="11"/>
                    <a:pt x="45150" y="31"/>
                  </a:cubicBezTo>
                  <a:cubicBezTo>
                    <a:pt x="44055" y="161"/>
                    <a:pt x="42262" y="1012"/>
                    <a:pt x="40475" y="2018"/>
                  </a:cubicBezTo>
                  <a:cubicBezTo>
                    <a:pt x="40602" y="1995"/>
                    <a:pt x="40739" y="1980"/>
                    <a:pt x="40882" y="1980"/>
                  </a:cubicBezTo>
                  <a:cubicBezTo>
                    <a:pt x="41425" y="1980"/>
                    <a:pt x="42063" y="2189"/>
                    <a:pt x="42632" y="2919"/>
                  </a:cubicBezTo>
                  <a:cubicBezTo>
                    <a:pt x="43960" y="4627"/>
                    <a:pt x="41113" y="10129"/>
                    <a:pt x="41113" y="10129"/>
                  </a:cubicBezTo>
                  <a:cubicBezTo>
                    <a:pt x="41113" y="10129"/>
                    <a:pt x="40233" y="4386"/>
                    <a:pt x="40021" y="4386"/>
                  </a:cubicBezTo>
                  <a:cubicBezTo>
                    <a:pt x="39989" y="4386"/>
                    <a:pt x="39972" y="4517"/>
                    <a:pt x="39975" y="4817"/>
                  </a:cubicBezTo>
                  <a:cubicBezTo>
                    <a:pt x="40003" y="7108"/>
                    <a:pt x="39406" y="14113"/>
                    <a:pt x="39406" y="14113"/>
                  </a:cubicBezTo>
                  <a:cubicBezTo>
                    <a:pt x="39406" y="14113"/>
                    <a:pt x="36408" y="10515"/>
                    <a:pt x="35876" y="10515"/>
                  </a:cubicBezTo>
                  <a:cubicBezTo>
                    <a:pt x="35810" y="10515"/>
                    <a:pt x="35782" y="10571"/>
                    <a:pt x="35803" y="10698"/>
                  </a:cubicBezTo>
                  <a:cubicBezTo>
                    <a:pt x="35993" y="11836"/>
                    <a:pt x="38458" y="22461"/>
                    <a:pt x="39977" y="26444"/>
                  </a:cubicBezTo>
                  <a:cubicBezTo>
                    <a:pt x="41494" y="30428"/>
                    <a:pt x="38837" y="41622"/>
                    <a:pt x="37320" y="44847"/>
                  </a:cubicBezTo>
                  <a:cubicBezTo>
                    <a:pt x="37186" y="45131"/>
                    <a:pt x="37072" y="45259"/>
                    <a:pt x="36973" y="45259"/>
                  </a:cubicBezTo>
                  <a:cubicBezTo>
                    <a:pt x="36073" y="45259"/>
                    <a:pt x="36466" y="34693"/>
                    <a:pt x="35522" y="34693"/>
                  </a:cubicBezTo>
                  <a:cubicBezTo>
                    <a:pt x="35391" y="34693"/>
                    <a:pt x="35234" y="34897"/>
                    <a:pt x="35044" y="35361"/>
                  </a:cubicBezTo>
                  <a:cubicBezTo>
                    <a:pt x="33335" y="39534"/>
                    <a:pt x="27644" y="51107"/>
                    <a:pt x="26316" y="52245"/>
                  </a:cubicBezTo>
                  <a:cubicBezTo>
                    <a:pt x="26276" y="52280"/>
                    <a:pt x="26238" y="52297"/>
                    <a:pt x="26203" y="52297"/>
                  </a:cubicBezTo>
                  <a:cubicBezTo>
                    <a:pt x="25149" y="52297"/>
                    <a:pt x="26753" y="36708"/>
                    <a:pt x="27211" y="34614"/>
                  </a:cubicBezTo>
                  <a:lnTo>
                    <a:pt x="27211" y="34614"/>
                  </a:lnTo>
                  <a:cubicBezTo>
                    <a:pt x="26633" y="36419"/>
                    <a:pt x="22712" y="47883"/>
                    <a:pt x="22712" y="47883"/>
                  </a:cubicBezTo>
                  <a:lnTo>
                    <a:pt x="17400" y="34222"/>
                  </a:lnTo>
                  <a:cubicBezTo>
                    <a:pt x="17400" y="34222"/>
                    <a:pt x="9732" y="27992"/>
                    <a:pt x="9201" y="27992"/>
                  </a:cubicBezTo>
                  <a:cubicBezTo>
                    <a:pt x="9153" y="27992"/>
                    <a:pt x="9163" y="28042"/>
                    <a:pt x="9241" y="28151"/>
                  </a:cubicBezTo>
                  <a:cubicBezTo>
                    <a:pt x="10191" y="29478"/>
                    <a:pt x="12467" y="33653"/>
                    <a:pt x="12467" y="33653"/>
                  </a:cubicBezTo>
                  <a:cubicBezTo>
                    <a:pt x="12467" y="33653"/>
                    <a:pt x="8426" y="32816"/>
                    <a:pt x="7867" y="32816"/>
                  </a:cubicBezTo>
                  <a:cubicBezTo>
                    <a:pt x="7774" y="32816"/>
                    <a:pt x="7778" y="32840"/>
                    <a:pt x="7913" y="32894"/>
                  </a:cubicBezTo>
                  <a:cubicBezTo>
                    <a:pt x="8862" y="33273"/>
                    <a:pt x="13036" y="35362"/>
                    <a:pt x="13036" y="35362"/>
                  </a:cubicBezTo>
                  <a:cubicBezTo>
                    <a:pt x="13036" y="35362"/>
                    <a:pt x="4499" y="41433"/>
                    <a:pt x="2032" y="42192"/>
                  </a:cubicBezTo>
                  <a:cubicBezTo>
                    <a:pt x="1363" y="42397"/>
                    <a:pt x="665" y="42504"/>
                    <a:pt x="0" y="42563"/>
                  </a:cubicBezTo>
                  <a:cubicBezTo>
                    <a:pt x="177" y="43061"/>
                    <a:pt x="433" y="43525"/>
                    <a:pt x="761" y="43938"/>
                  </a:cubicBezTo>
                  <a:cubicBezTo>
                    <a:pt x="1722" y="45156"/>
                    <a:pt x="2659" y="45557"/>
                    <a:pt x="3508" y="45557"/>
                  </a:cubicBezTo>
                  <a:cubicBezTo>
                    <a:pt x="4790" y="45557"/>
                    <a:pt x="5874" y="44646"/>
                    <a:pt x="6551" y="44259"/>
                  </a:cubicBezTo>
                  <a:cubicBezTo>
                    <a:pt x="7676" y="43616"/>
                    <a:pt x="16522" y="35254"/>
                    <a:pt x="16522" y="35254"/>
                  </a:cubicBezTo>
                  <a:lnTo>
                    <a:pt x="24685" y="54731"/>
                  </a:lnTo>
                  <a:cubicBezTo>
                    <a:pt x="24685" y="54731"/>
                    <a:pt x="35295" y="47615"/>
                    <a:pt x="46928" y="47615"/>
                  </a:cubicBezTo>
                  <a:cubicBezTo>
                    <a:pt x="47299" y="47615"/>
                    <a:pt x="47671" y="47622"/>
                    <a:pt x="48044" y="47637"/>
                  </a:cubicBezTo>
                  <a:lnTo>
                    <a:pt x="40003" y="16114"/>
                  </a:lnTo>
                  <a:cubicBezTo>
                    <a:pt x="40003" y="16114"/>
                    <a:pt x="51100" y="7752"/>
                    <a:pt x="51421" y="4856"/>
                  </a:cubicBezTo>
                  <a:cubicBezTo>
                    <a:pt x="51722" y="2146"/>
                    <a:pt x="48360" y="1"/>
                    <a:pt x="45687" y="1"/>
                  </a:cubicBez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1"/>
            <p:cNvSpPr/>
            <p:nvPr/>
          </p:nvSpPr>
          <p:spPr>
            <a:xfrm>
              <a:off x="8087869" y="2663173"/>
              <a:ext cx="914445" cy="967644"/>
            </a:xfrm>
            <a:custGeom>
              <a:rect b="b" l="l" r="r" t="t"/>
              <a:pathLst>
                <a:path extrusionOk="0" h="54731" w="51722">
                  <a:moveTo>
                    <a:pt x="45687" y="1"/>
                  </a:moveTo>
                  <a:cubicBezTo>
                    <a:pt x="45504" y="1"/>
                    <a:pt x="45325" y="11"/>
                    <a:pt x="45150" y="31"/>
                  </a:cubicBezTo>
                  <a:cubicBezTo>
                    <a:pt x="44055" y="161"/>
                    <a:pt x="42262" y="1012"/>
                    <a:pt x="40475" y="2018"/>
                  </a:cubicBezTo>
                  <a:cubicBezTo>
                    <a:pt x="40602" y="1995"/>
                    <a:pt x="40739" y="1980"/>
                    <a:pt x="40882" y="1980"/>
                  </a:cubicBezTo>
                  <a:cubicBezTo>
                    <a:pt x="41425" y="1980"/>
                    <a:pt x="42063" y="2189"/>
                    <a:pt x="42632" y="2919"/>
                  </a:cubicBezTo>
                  <a:cubicBezTo>
                    <a:pt x="43960" y="4627"/>
                    <a:pt x="41113" y="10129"/>
                    <a:pt x="41113" y="10129"/>
                  </a:cubicBezTo>
                  <a:cubicBezTo>
                    <a:pt x="41113" y="10129"/>
                    <a:pt x="40233" y="4386"/>
                    <a:pt x="40021" y="4386"/>
                  </a:cubicBezTo>
                  <a:cubicBezTo>
                    <a:pt x="39989" y="4386"/>
                    <a:pt x="39972" y="4517"/>
                    <a:pt x="39975" y="4817"/>
                  </a:cubicBezTo>
                  <a:cubicBezTo>
                    <a:pt x="40003" y="7108"/>
                    <a:pt x="39406" y="14113"/>
                    <a:pt x="39406" y="14113"/>
                  </a:cubicBezTo>
                  <a:cubicBezTo>
                    <a:pt x="39406" y="14113"/>
                    <a:pt x="36408" y="10515"/>
                    <a:pt x="35876" y="10515"/>
                  </a:cubicBezTo>
                  <a:cubicBezTo>
                    <a:pt x="35810" y="10515"/>
                    <a:pt x="35782" y="10571"/>
                    <a:pt x="35803" y="10698"/>
                  </a:cubicBezTo>
                  <a:cubicBezTo>
                    <a:pt x="35993" y="11836"/>
                    <a:pt x="38458" y="22461"/>
                    <a:pt x="39977" y="26444"/>
                  </a:cubicBezTo>
                  <a:cubicBezTo>
                    <a:pt x="41494" y="30428"/>
                    <a:pt x="38837" y="41622"/>
                    <a:pt x="37320" y="44847"/>
                  </a:cubicBezTo>
                  <a:cubicBezTo>
                    <a:pt x="37186" y="45131"/>
                    <a:pt x="37072" y="45259"/>
                    <a:pt x="36973" y="45259"/>
                  </a:cubicBezTo>
                  <a:cubicBezTo>
                    <a:pt x="36073" y="45259"/>
                    <a:pt x="36466" y="34693"/>
                    <a:pt x="35522" y="34693"/>
                  </a:cubicBezTo>
                  <a:cubicBezTo>
                    <a:pt x="35391" y="34693"/>
                    <a:pt x="35234" y="34897"/>
                    <a:pt x="35044" y="35361"/>
                  </a:cubicBezTo>
                  <a:cubicBezTo>
                    <a:pt x="33335" y="39534"/>
                    <a:pt x="27644" y="51107"/>
                    <a:pt x="26316" y="52245"/>
                  </a:cubicBezTo>
                  <a:cubicBezTo>
                    <a:pt x="26276" y="52280"/>
                    <a:pt x="26238" y="52297"/>
                    <a:pt x="26203" y="52297"/>
                  </a:cubicBezTo>
                  <a:cubicBezTo>
                    <a:pt x="25149" y="52297"/>
                    <a:pt x="26753" y="36708"/>
                    <a:pt x="27211" y="34614"/>
                  </a:cubicBezTo>
                  <a:lnTo>
                    <a:pt x="27211" y="34614"/>
                  </a:lnTo>
                  <a:cubicBezTo>
                    <a:pt x="26633" y="36419"/>
                    <a:pt x="22712" y="47883"/>
                    <a:pt x="22712" y="47883"/>
                  </a:cubicBezTo>
                  <a:lnTo>
                    <a:pt x="17400" y="34222"/>
                  </a:lnTo>
                  <a:cubicBezTo>
                    <a:pt x="17400" y="34222"/>
                    <a:pt x="9732" y="27992"/>
                    <a:pt x="9201" y="27992"/>
                  </a:cubicBezTo>
                  <a:cubicBezTo>
                    <a:pt x="9153" y="27992"/>
                    <a:pt x="9163" y="28042"/>
                    <a:pt x="9241" y="28151"/>
                  </a:cubicBezTo>
                  <a:cubicBezTo>
                    <a:pt x="10191" y="29478"/>
                    <a:pt x="12467" y="33653"/>
                    <a:pt x="12467" y="33653"/>
                  </a:cubicBezTo>
                  <a:cubicBezTo>
                    <a:pt x="12467" y="33653"/>
                    <a:pt x="8426" y="32816"/>
                    <a:pt x="7867" y="32816"/>
                  </a:cubicBezTo>
                  <a:cubicBezTo>
                    <a:pt x="7774" y="32816"/>
                    <a:pt x="7778" y="32840"/>
                    <a:pt x="7913" y="32894"/>
                  </a:cubicBezTo>
                  <a:cubicBezTo>
                    <a:pt x="8862" y="33273"/>
                    <a:pt x="13036" y="35362"/>
                    <a:pt x="13036" y="35362"/>
                  </a:cubicBezTo>
                  <a:cubicBezTo>
                    <a:pt x="13036" y="35362"/>
                    <a:pt x="4499" y="41433"/>
                    <a:pt x="2032" y="42192"/>
                  </a:cubicBezTo>
                  <a:cubicBezTo>
                    <a:pt x="1363" y="42397"/>
                    <a:pt x="665" y="42504"/>
                    <a:pt x="0" y="42563"/>
                  </a:cubicBezTo>
                  <a:cubicBezTo>
                    <a:pt x="177" y="43061"/>
                    <a:pt x="433" y="43525"/>
                    <a:pt x="761" y="43938"/>
                  </a:cubicBezTo>
                  <a:cubicBezTo>
                    <a:pt x="1722" y="45156"/>
                    <a:pt x="2659" y="45557"/>
                    <a:pt x="3508" y="45557"/>
                  </a:cubicBezTo>
                  <a:cubicBezTo>
                    <a:pt x="4790" y="45557"/>
                    <a:pt x="5874" y="44646"/>
                    <a:pt x="6551" y="44259"/>
                  </a:cubicBezTo>
                  <a:cubicBezTo>
                    <a:pt x="7676" y="43616"/>
                    <a:pt x="16522" y="35254"/>
                    <a:pt x="16522" y="35254"/>
                  </a:cubicBezTo>
                  <a:lnTo>
                    <a:pt x="24685" y="54731"/>
                  </a:lnTo>
                  <a:cubicBezTo>
                    <a:pt x="24685" y="54731"/>
                    <a:pt x="35295" y="47615"/>
                    <a:pt x="46928" y="47615"/>
                  </a:cubicBezTo>
                  <a:cubicBezTo>
                    <a:pt x="47299" y="47615"/>
                    <a:pt x="47671" y="47622"/>
                    <a:pt x="48044" y="47637"/>
                  </a:cubicBezTo>
                  <a:lnTo>
                    <a:pt x="40003" y="16114"/>
                  </a:lnTo>
                  <a:cubicBezTo>
                    <a:pt x="40003" y="16114"/>
                    <a:pt x="51100" y="7752"/>
                    <a:pt x="51421" y="4856"/>
                  </a:cubicBezTo>
                  <a:cubicBezTo>
                    <a:pt x="51722" y="2146"/>
                    <a:pt x="48360" y="1"/>
                    <a:pt x="45687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1"/>
            <p:cNvSpPr/>
            <p:nvPr/>
          </p:nvSpPr>
          <p:spPr>
            <a:xfrm>
              <a:off x="8509254" y="3396469"/>
              <a:ext cx="27068" cy="234348"/>
            </a:xfrm>
            <a:custGeom>
              <a:rect b="b" l="l" r="r" t="t"/>
              <a:pathLst>
                <a:path extrusionOk="0" h="13255" w="1531">
                  <a:moveTo>
                    <a:pt x="1530" y="1"/>
                  </a:moveTo>
                  <a:lnTo>
                    <a:pt x="1530" y="1"/>
                  </a:lnTo>
                  <a:cubicBezTo>
                    <a:pt x="1" y="7647"/>
                    <a:pt x="851" y="13255"/>
                    <a:pt x="851" y="13255"/>
                  </a:cubicBezTo>
                  <a:lnTo>
                    <a:pt x="15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1"/>
            <p:cNvSpPr/>
            <p:nvPr/>
          </p:nvSpPr>
          <p:spPr>
            <a:xfrm>
              <a:off x="8504250" y="3391236"/>
              <a:ext cx="37747" cy="244815"/>
            </a:xfrm>
            <a:custGeom>
              <a:rect b="b" l="l" r="r" t="t"/>
              <a:pathLst>
                <a:path extrusionOk="0" h="13847" w="2135">
                  <a:moveTo>
                    <a:pt x="1814" y="1"/>
                  </a:moveTo>
                  <a:cubicBezTo>
                    <a:pt x="1676" y="1"/>
                    <a:pt x="1551" y="98"/>
                    <a:pt x="1523" y="238"/>
                  </a:cubicBezTo>
                  <a:cubicBezTo>
                    <a:pt x="0" y="7847"/>
                    <a:pt x="833" y="13538"/>
                    <a:pt x="840" y="13595"/>
                  </a:cubicBezTo>
                  <a:cubicBezTo>
                    <a:pt x="863" y="13738"/>
                    <a:pt x="986" y="13845"/>
                    <a:pt x="1132" y="13846"/>
                  </a:cubicBezTo>
                  <a:cubicBezTo>
                    <a:pt x="1147" y="13845"/>
                    <a:pt x="1162" y="13844"/>
                    <a:pt x="1178" y="13841"/>
                  </a:cubicBezTo>
                  <a:cubicBezTo>
                    <a:pt x="1339" y="13817"/>
                    <a:pt x="1450" y="13666"/>
                    <a:pt x="1426" y="13505"/>
                  </a:cubicBezTo>
                  <a:cubicBezTo>
                    <a:pt x="1417" y="13450"/>
                    <a:pt x="602" y="7855"/>
                    <a:pt x="2102" y="354"/>
                  </a:cubicBezTo>
                  <a:cubicBezTo>
                    <a:pt x="2134" y="194"/>
                    <a:pt x="2030" y="38"/>
                    <a:pt x="1870" y="6"/>
                  </a:cubicBezTo>
                  <a:cubicBezTo>
                    <a:pt x="1851" y="3"/>
                    <a:pt x="1833" y="1"/>
                    <a:pt x="1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1"/>
            <p:cNvSpPr/>
            <p:nvPr/>
          </p:nvSpPr>
          <p:spPr>
            <a:xfrm>
              <a:off x="8497231" y="3258264"/>
              <a:ext cx="54083" cy="198299"/>
            </a:xfrm>
            <a:custGeom>
              <a:rect b="b" l="l" r="r" t="t"/>
              <a:pathLst>
                <a:path extrusionOk="0" h="11216" w="3059">
                  <a:moveTo>
                    <a:pt x="3059" y="1"/>
                  </a:moveTo>
                  <a:lnTo>
                    <a:pt x="3059" y="1"/>
                  </a:lnTo>
                  <a:cubicBezTo>
                    <a:pt x="1" y="8496"/>
                    <a:pt x="1" y="11216"/>
                    <a:pt x="1" y="11216"/>
                  </a:cubicBezTo>
                  <a:lnTo>
                    <a:pt x="3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8492033" y="3253137"/>
              <a:ext cx="65151" cy="208642"/>
            </a:xfrm>
            <a:custGeom>
              <a:rect b="b" l="l" r="r" t="t"/>
              <a:pathLst>
                <a:path extrusionOk="0" h="11801" w="3685">
                  <a:moveTo>
                    <a:pt x="3352" y="1"/>
                  </a:moveTo>
                  <a:cubicBezTo>
                    <a:pt x="3233" y="1"/>
                    <a:pt x="3121" y="73"/>
                    <a:pt x="3076" y="191"/>
                  </a:cubicBezTo>
                  <a:cubicBezTo>
                    <a:pt x="35" y="8638"/>
                    <a:pt x="0" y="11393"/>
                    <a:pt x="0" y="11506"/>
                  </a:cubicBezTo>
                  <a:cubicBezTo>
                    <a:pt x="0" y="11668"/>
                    <a:pt x="132" y="11801"/>
                    <a:pt x="295" y="11801"/>
                  </a:cubicBezTo>
                  <a:cubicBezTo>
                    <a:pt x="457" y="11801"/>
                    <a:pt x="589" y="11670"/>
                    <a:pt x="591" y="11507"/>
                  </a:cubicBezTo>
                  <a:cubicBezTo>
                    <a:pt x="591" y="11480"/>
                    <a:pt x="641" y="8701"/>
                    <a:pt x="3632" y="391"/>
                  </a:cubicBezTo>
                  <a:cubicBezTo>
                    <a:pt x="3684" y="238"/>
                    <a:pt x="3604" y="73"/>
                    <a:pt x="3452" y="19"/>
                  </a:cubicBezTo>
                  <a:cubicBezTo>
                    <a:pt x="3419" y="6"/>
                    <a:pt x="3385" y="1"/>
                    <a:pt x="3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1"/>
            <p:cNvSpPr/>
            <p:nvPr/>
          </p:nvSpPr>
          <p:spPr>
            <a:xfrm>
              <a:off x="8266225" y="3161325"/>
              <a:ext cx="113771" cy="125121"/>
            </a:xfrm>
            <a:custGeom>
              <a:rect b="b" l="l" r="r" t="t"/>
              <a:pathLst>
                <a:path extrusionOk="0" h="7077" w="6435">
                  <a:moveTo>
                    <a:pt x="162" y="1"/>
                  </a:moveTo>
                  <a:lnTo>
                    <a:pt x="1" y="2413"/>
                  </a:lnTo>
                  <a:lnTo>
                    <a:pt x="6434" y="7076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1"/>
            <p:cNvSpPr/>
            <p:nvPr/>
          </p:nvSpPr>
          <p:spPr>
            <a:xfrm>
              <a:off x="8260302" y="3155950"/>
              <a:ext cx="126571" cy="135729"/>
            </a:xfrm>
            <a:custGeom>
              <a:rect b="b" l="l" r="r" t="t"/>
              <a:pathLst>
                <a:path extrusionOk="0" h="7677" w="7159">
                  <a:moveTo>
                    <a:pt x="489" y="0"/>
                  </a:moveTo>
                  <a:cubicBezTo>
                    <a:pt x="419" y="0"/>
                    <a:pt x="349" y="25"/>
                    <a:pt x="293" y="75"/>
                  </a:cubicBezTo>
                  <a:cubicBezTo>
                    <a:pt x="167" y="188"/>
                    <a:pt x="160" y="380"/>
                    <a:pt x="277" y="501"/>
                  </a:cubicBezTo>
                  <a:lnTo>
                    <a:pt x="4759" y="5558"/>
                  </a:lnTo>
                  <a:lnTo>
                    <a:pt x="510" y="2478"/>
                  </a:lnTo>
                  <a:cubicBezTo>
                    <a:pt x="457" y="2440"/>
                    <a:pt x="396" y="2421"/>
                    <a:pt x="336" y="2421"/>
                  </a:cubicBezTo>
                  <a:cubicBezTo>
                    <a:pt x="244" y="2421"/>
                    <a:pt x="154" y="2463"/>
                    <a:pt x="97" y="2543"/>
                  </a:cubicBezTo>
                  <a:cubicBezTo>
                    <a:pt x="1" y="2675"/>
                    <a:pt x="30" y="2860"/>
                    <a:pt x="162" y="2957"/>
                  </a:cubicBezTo>
                  <a:lnTo>
                    <a:pt x="6596" y="7620"/>
                  </a:lnTo>
                  <a:cubicBezTo>
                    <a:pt x="6646" y="7656"/>
                    <a:pt x="6706" y="7676"/>
                    <a:pt x="6769" y="7676"/>
                  </a:cubicBezTo>
                  <a:cubicBezTo>
                    <a:pt x="7024" y="7676"/>
                    <a:pt x="7158" y="7375"/>
                    <a:pt x="6990" y="7185"/>
                  </a:cubicBezTo>
                  <a:lnTo>
                    <a:pt x="717" y="108"/>
                  </a:lnTo>
                  <a:cubicBezTo>
                    <a:pt x="658" y="37"/>
                    <a:pt x="574" y="0"/>
                    <a:pt x="4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8795104" y="2743334"/>
              <a:ext cx="37004" cy="204734"/>
            </a:xfrm>
            <a:custGeom>
              <a:rect b="b" l="l" r="r" t="t"/>
              <a:pathLst>
                <a:path extrusionOk="0" h="11580" w="2093">
                  <a:moveTo>
                    <a:pt x="2092" y="1"/>
                  </a:moveTo>
                  <a:lnTo>
                    <a:pt x="1" y="2574"/>
                  </a:lnTo>
                  <a:lnTo>
                    <a:pt x="1" y="11580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8789888" y="2738119"/>
              <a:ext cx="47860" cy="215183"/>
            </a:xfrm>
            <a:custGeom>
              <a:rect b="b" l="l" r="r" t="t"/>
              <a:pathLst>
                <a:path extrusionOk="0" h="12171" w="2707">
                  <a:moveTo>
                    <a:pt x="2386" y="0"/>
                  </a:moveTo>
                  <a:cubicBezTo>
                    <a:pt x="2246" y="0"/>
                    <a:pt x="2122" y="100"/>
                    <a:pt x="2095" y="243"/>
                  </a:cubicBezTo>
                  <a:lnTo>
                    <a:pt x="592" y="8574"/>
                  </a:lnTo>
                  <a:lnTo>
                    <a:pt x="592" y="2869"/>
                  </a:lnTo>
                  <a:cubicBezTo>
                    <a:pt x="592" y="2705"/>
                    <a:pt x="460" y="2573"/>
                    <a:pt x="296" y="2573"/>
                  </a:cubicBezTo>
                  <a:cubicBezTo>
                    <a:pt x="132" y="2573"/>
                    <a:pt x="0" y="2705"/>
                    <a:pt x="0" y="2869"/>
                  </a:cubicBezTo>
                  <a:lnTo>
                    <a:pt x="0" y="11875"/>
                  </a:lnTo>
                  <a:cubicBezTo>
                    <a:pt x="0" y="12029"/>
                    <a:pt x="117" y="12156"/>
                    <a:pt x="270" y="12170"/>
                  </a:cubicBezTo>
                  <a:cubicBezTo>
                    <a:pt x="278" y="12171"/>
                    <a:pt x="287" y="12171"/>
                    <a:pt x="296" y="12171"/>
                  </a:cubicBezTo>
                  <a:cubicBezTo>
                    <a:pt x="440" y="12171"/>
                    <a:pt x="562" y="12069"/>
                    <a:pt x="587" y="11928"/>
                  </a:cubicBezTo>
                  <a:lnTo>
                    <a:pt x="2678" y="349"/>
                  </a:lnTo>
                  <a:cubicBezTo>
                    <a:pt x="2707" y="187"/>
                    <a:pt x="2600" y="34"/>
                    <a:pt x="2439" y="5"/>
                  </a:cubicBezTo>
                  <a:cubicBezTo>
                    <a:pt x="2421" y="2"/>
                    <a:pt x="2403" y="0"/>
                    <a:pt x="2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/>
          <p:nvPr/>
        </p:nvSpPr>
        <p:spPr>
          <a:xfrm>
            <a:off x="305900" y="203925"/>
            <a:ext cx="404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CUPRINS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95" name="Google Shape;295;p28"/>
          <p:cNvSpPr/>
          <p:nvPr/>
        </p:nvSpPr>
        <p:spPr>
          <a:xfrm>
            <a:off x="845724" y="121688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8"/>
          <p:cNvSpPr txBox="1"/>
          <p:nvPr/>
        </p:nvSpPr>
        <p:spPr>
          <a:xfrm>
            <a:off x="1155600" y="1067000"/>
            <a:ext cx="1608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Obiective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7" name="Google Shape;297;p28"/>
          <p:cNvSpPr/>
          <p:nvPr/>
        </p:nvSpPr>
        <p:spPr>
          <a:xfrm>
            <a:off x="845724" y="1777161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8"/>
          <p:cNvSpPr txBox="1"/>
          <p:nvPr/>
        </p:nvSpPr>
        <p:spPr>
          <a:xfrm>
            <a:off x="1155600" y="1627275"/>
            <a:ext cx="341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Cerințele lucrării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9" name="Google Shape;299;p28"/>
          <p:cNvSpPr/>
          <p:nvPr/>
        </p:nvSpPr>
        <p:spPr>
          <a:xfrm>
            <a:off x="845724" y="2280761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8"/>
          <p:cNvSpPr txBox="1"/>
          <p:nvPr/>
        </p:nvSpPr>
        <p:spPr>
          <a:xfrm>
            <a:off x="1155600" y="2130875"/>
            <a:ext cx="308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Tehnologii folosite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1" name="Google Shape;301;p28"/>
          <p:cNvSpPr/>
          <p:nvPr/>
        </p:nvSpPr>
        <p:spPr>
          <a:xfrm>
            <a:off x="833262" y="2784361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8"/>
          <p:cNvSpPr txBox="1"/>
          <p:nvPr/>
        </p:nvSpPr>
        <p:spPr>
          <a:xfrm>
            <a:off x="1143138" y="2634475"/>
            <a:ext cx="341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Protocolul TLS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3" name="Google Shape;303;p28"/>
          <p:cNvSpPr/>
          <p:nvPr/>
        </p:nvSpPr>
        <p:spPr>
          <a:xfrm>
            <a:off x="833262" y="3287961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8"/>
          <p:cNvSpPr txBox="1"/>
          <p:nvPr/>
        </p:nvSpPr>
        <p:spPr>
          <a:xfrm>
            <a:off x="1143138" y="3138075"/>
            <a:ext cx="308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Implementarea proiectului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5" name="Google Shape;305;p28"/>
          <p:cNvSpPr/>
          <p:nvPr/>
        </p:nvSpPr>
        <p:spPr>
          <a:xfrm>
            <a:off x="820812" y="3791561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8"/>
          <p:cNvSpPr txBox="1"/>
          <p:nvPr/>
        </p:nvSpPr>
        <p:spPr>
          <a:xfrm>
            <a:off x="1130688" y="3641675"/>
            <a:ext cx="341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Concluzii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7" name="Google Shape;307;p28"/>
          <p:cNvSpPr/>
          <p:nvPr/>
        </p:nvSpPr>
        <p:spPr>
          <a:xfrm>
            <a:off x="820812" y="4295161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8"/>
          <p:cNvSpPr txBox="1"/>
          <p:nvPr/>
        </p:nvSpPr>
        <p:spPr>
          <a:xfrm>
            <a:off x="1130688" y="4145275"/>
            <a:ext cx="308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Dezvoltari</a:t>
            </a: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 ulterioare</a:t>
            </a:r>
            <a:endParaRPr sz="18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29"/>
          <p:cNvGrpSpPr/>
          <p:nvPr/>
        </p:nvGrpSpPr>
        <p:grpSpPr>
          <a:xfrm>
            <a:off x="2813969" y="991868"/>
            <a:ext cx="3516204" cy="3357560"/>
            <a:chOff x="1259200" y="508350"/>
            <a:chExt cx="5203025" cy="4968275"/>
          </a:xfrm>
        </p:grpSpPr>
        <p:sp>
          <p:nvSpPr>
            <p:cNvPr id="314" name="Google Shape;314;p29"/>
            <p:cNvSpPr/>
            <p:nvPr/>
          </p:nvSpPr>
          <p:spPr>
            <a:xfrm>
              <a:off x="3031800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3031800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3031800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3031800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3031800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44281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53186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44281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53186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53186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44281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44281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53186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44281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53186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solidFill>
              <a:srgbClr val="C6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3031800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3031800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3031800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3031800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3031800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4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44281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5318675" y="93000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44281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53186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5318675" y="16423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4428175" y="2354775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44281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5318675" y="30671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1"/>
                  </a:moveTo>
                  <a:lnTo>
                    <a:pt x="1" y="1901"/>
                  </a:lnTo>
                  <a:lnTo>
                    <a:pt x="1" y="13073"/>
                  </a:lnTo>
                  <a:lnTo>
                    <a:pt x="1" y="14974"/>
                  </a:lnTo>
                  <a:lnTo>
                    <a:pt x="18483" y="14974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1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44281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5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>
              <a:off x="5318675" y="3779550"/>
              <a:ext cx="462075" cy="374350"/>
            </a:xfrm>
            <a:custGeom>
              <a:rect b="b" l="l" r="r" t="t"/>
              <a:pathLst>
                <a:path extrusionOk="0" h="14974" w="18483">
                  <a:moveTo>
                    <a:pt x="1" y="0"/>
                  </a:moveTo>
                  <a:lnTo>
                    <a:pt x="1" y="1901"/>
                  </a:lnTo>
                  <a:lnTo>
                    <a:pt x="1" y="13074"/>
                  </a:lnTo>
                  <a:lnTo>
                    <a:pt x="1" y="14973"/>
                  </a:lnTo>
                  <a:lnTo>
                    <a:pt x="18483" y="14973"/>
                  </a:lnTo>
                  <a:lnTo>
                    <a:pt x="18483" y="1901"/>
                  </a:lnTo>
                  <a:lnTo>
                    <a:pt x="9333" y="1901"/>
                  </a:lnTo>
                  <a:lnTo>
                    <a:pt x="8715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2526325" y="5162250"/>
              <a:ext cx="1511925" cy="314375"/>
            </a:xfrm>
            <a:custGeom>
              <a:rect b="b" l="l" r="r" t="t"/>
              <a:pathLst>
                <a:path extrusionOk="0" h="12575" w="60477">
                  <a:moveTo>
                    <a:pt x="30239" y="0"/>
                  </a:moveTo>
                  <a:cubicBezTo>
                    <a:pt x="22219" y="0"/>
                    <a:pt x="14527" y="663"/>
                    <a:pt x="8857" y="1842"/>
                  </a:cubicBezTo>
                  <a:cubicBezTo>
                    <a:pt x="3186" y="3021"/>
                    <a:pt x="0" y="4620"/>
                    <a:pt x="0" y="6287"/>
                  </a:cubicBezTo>
                  <a:cubicBezTo>
                    <a:pt x="0" y="7955"/>
                    <a:pt x="3186" y="9554"/>
                    <a:pt x="8857" y="10733"/>
                  </a:cubicBezTo>
                  <a:cubicBezTo>
                    <a:pt x="14527" y="11912"/>
                    <a:pt x="22219" y="12575"/>
                    <a:pt x="30239" y="12575"/>
                  </a:cubicBezTo>
                  <a:cubicBezTo>
                    <a:pt x="38258" y="12575"/>
                    <a:pt x="45949" y="11912"/>
                    <a:pt x="51620" y="10733"/>
                  </a:cubicBezTo>
                  <a:cubicBezTo>
                    <a:pt x="57291" y="9554"/>
                    <a:pt x="60477" y="7955"/>
                    <a:pt x="60477" y="6287"/>
                  </a:cubicBezTo>
                  <a:cubicBezTo>
                    <a:pt x="60477" y="4620"/>
                    <a:pt x="57291" y="3021"/>
                    <a:pt x="51620" y="1842"/>
                  </a:cubicBezTo>
                  <a:cubicBezTo>
                    <a:pt x="45949" y="663"/>
                    <a:pt x="38258" y="0"/>
                    <a:pt x="302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3839425" y="1508400"/>
              <a:ext cx="622550" cy="510700"/>
            </a:xfrm>
            <a:custGeom>
              <a:rect b="b" l="l" r="r" t="t"/>
              <a:pathLst>
                <a:path extrusionOk="0" h="20428" w="24902">
                  <a:moveTo>
                    <a:pt x="19094" y="1"/>
                  </a:moveTo>
                  <a:cubicBezTo>
                    <a:pt x="17868" y="1"/>
                    <a:pt x="16718" y="381"/>
                    <a:pt x="16025" y="944"/>
                  </a:cubicBezTo>
                  <a:cubicBezTo>
                    <a:pt x="14053" y="2547"/>
                    <a:pt x="18614" y="2423"/>
                    <a:pt x="17258" y="3533"/>
                  </a:cubicBezTo>
                  <a:cubicBezTo>
                    <a:pt x="17054" y="3700"/>
                    <a:pt x="16813" y="3769"/>
                    <a:pt x="16538" y="3769"/>
                  </a:cubicBezTo>
                  <a:cubicBezTo>
                    <a:pt x="15210" y="3769"/>
                    <a:pt x="13081" y="2150"/>
                    <a:pt x="10389" y="2150"/>
                  </a:cubicBezTo>
                  <a:cubicBezTo>
                    <a:pt x="9941" y="2150"/>
                    <a:pt x="9477" y="2195"/>
                    <a:pt x="8999" y="2300"/>
                  </a:cubicBezTo>
                  <a:cubicBezTo>
                    <a:pt x="5054" y="3163"/>
                    <a:pt x="4438" y="8464"/>
                    <a:pt x="4438" y="8464"/>
                  </a:cubicBezTo>
                  <a:cubicBezTo>
                    <a:pt x="4438" y="8464"/>
                    <a:pt x="3945" y="8341"/>
                    <a:pt x="2835" y="8341"/>
                  </a:cubicBezTo>
                  <a:cubicBezTo>
                    <a:pt x="1726" y="8341"/>
                    <a:pt x="0" y="9080"/>
                    <a:pt x="0" y="12409"/>
                  </a:cubicBezTo>
                  <a:cubicBezTo>
                    <a:pt x="0" y="15737"/>
                    <a:pt x="123" y="18942"/>
                    <a:pt x="123" y="18942"/>
                  </a:cubicBezTo>
                  <a:cubicBezTo>
                    <a:pt x="123" y="18942"/>
                    <a:pt x="238" y="20428"/>
                    <a:pt x="2008" y="20428"/>
                  </a:cubicBezTo>
                  <a:cubicBezTo>
                    <a:pt x="2076" y="20428"/>
                    <a:pt x="2146" y="20426"/>
                    <a:pt x="2220" y="20421"/>
                  </a:cubicBezTo>
                  <a:cubicBezTo>
                    <a:pt x="4191" y="20298"/>
                    <a:pt x="4931" y="19435"/>
                    <a:pt x="4931" y="17833"/>
                  </a:cubicBezTo>
                  <a:cubicBezTo>
                    <a:pt x="4931" y="16230"/>
                    <a:pt x="6164" y="16846"/>
                    <a:pt x="7766" y="15613"/>
                  </a:cubicBezTo>
                  <a:cubicBezTo>
                    <a:pt x="9369" y="14380"/>
                    <a:pt x="8999" y="11422"/>
                    <a:pt x="11587" y="11299"/>
                  </a:cubicBezTo>
                  <a:cubicBezTo>
                    <a:pt x="11631" y="11297"/>
                    <a:pt x="11675" y="11296"/>
                    <a:pt x="11719" y="11296"/>
                  </a:cubicBezTo>
                  <a:cubicBezTo>
                    <a:pt x="14101" y="11296"/>
                    <a:pt x="16573" y="14304"/>
                    <a:pt x="18470" y="14304"/>
                  </a:cubicBezTo>
                  <a:cubicBezTo>
                    <a:pt x="18603" y="14304"/>
                    <a:pt x="18733" y="14289"/>
                    <a:pt x="18861" y="14257"/>
                  </a:cubicBezTo>
                  <a:cubicBezTo>
                    <a:pt x="20833" y="13765"/>
                    <a:pt x="24902" y="11052"/>
                    <a:pt x="24285" y="5135"/>
                  </a:cubicBezTo>
                  <a:cubicBezTo>
                    <a:pt x="23885" y="1297"/>
                    <a:pt x="21358" y="1"/>
                    <a:pt x="19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3831925" y="1500825"/>
              <a:ext cx="636925" cy="525775"/>
            </a:xfrm>
            <a:custGeom>
              <a:rect b="b" l="l" r="r" t="t"/>
              <a:pathLst>
                <a:path extrusionOk="0" h="21031" w="25477">
                  <a:moveTo>
                    <a:pt x="19394" y="603"/>
                  </a:moveTo>
                  <a:cubicBezTo>
                    <a:pt x="20049" y="603"/>
                    <a:pt x="20729" y="717"/>
                    <a:pt x="21365" y="981"/>
                  </a:cubicBezTo>
                  <a:cubicBezTo>
                    <a:pt x="22534" y="1465"/>
                    <a:pt x="23992" y="2637"/>
                    <a:pt x="24288" y="5469"/>
                  </a:cubicBezTo>
                  <a:cubicBezTo>
                    <a:pt x="24909" y="11437"/>
                    <a:pt x="20634" y="13883"/>
                    <a:pt x="19089" y="14270"/>
                  </a:cubicBezTo>
                  <a:cubicBezTo>
                    <a:pt x="18986" y="14296"/>
                    <a:pt x="18881" y="14307"/>
                    <a:pt x="18771" y="14307"/>
                  </a:cubicBezTo>
                  <a:cubicBezTo>
                    <a:pt x="17965" y="14307"/>
                    <a:pt x="16977" y="13661"/>
                    <a:pt x="15937" y="12981"/>
                  </a:cubicBezTo>
                  <a:cubicBezTo>
                    <a:pt x="14669" y="12152"/>
                    <a:pt x="13374" y="11300"/>
                    <a:pt x="12009" y="11300"/>
                  </a:cubicBezTo>
                  <a:cubicBezTo>
                    <a:pt x="11964" y="11300"/>
                    <a:pt x="11919" y="11301"/>
                    <a:pt x="11874" y="11303"/>
                  </a:cubicBezTo>
                  <a:cubicBezTo>
                    <a:pt x="10118" y="11387"/>
                    <a:pt x="9560" y="12678"/>
                    <a:pt x="9068" y="13818"/>
                  </a:cubicBezTo>
                  <a:cubicBezTo>
                    <a:pt x="8751" y="14550"/>
                    <a:pt x="8454" y="15241"/>
                    <a:pt x="7884" y="15679"/>
                  </a:cubicBezTo>
                  <a:cubicBezTo>
                    <a:pt x="7291" y="16136"/>
                    <a:pt x="6764" y="16318"/>
                    <a:pt x="6299" y="16479"/>
                  </a:cubicBezTo>
                  <a:cubicBezTo>
                    <a:pt x="5565" y="16732"/>
                    <a:pt x="4931" y="16951"/>
                    <a:pt x="4931" y="18136"/>
                  </a:cubicBezTo>
                  <a:cubicBezTo>
                    <a:pt x="4931" y="19654"/>
                    <a:pt x="4228" y="20318"/>
                    <a:pt x="2500" y="20425"/>
                  </a:cubicBezTo>
                  <a:cubicBezTo>
                    <a:pt x="2436" y="20429"/>
                    <a:pt x="2374" y="20431"/>
                    <a:pt x="2314" y="20431"/>
                  </a:cubicBezTo>
                  <a:cubicBezTo>
                    <a:pt x="893" y="20431"/>
                    <a:pt x="737" y="19376"/>
                    <a:pt x="722" y="19225"/>
                  </a:cubicBezTo>
                  <a:cubicBezTo>
                    <a:pt x="716" y="19046"/>
                    <a:pt x="600" y="15917"/>
                    <a:pt x="600" y="12712"/>
                  </a:cubicBezTo>
                  <a:cubicBezTo>
                    <a:pt x="600" y="9215"/>
                    <a:pt x="2542" y="8943"/>
                    <a:pt x="3136" y="8943"/>
                  </a:cubicBezTo>
                  <a:cubicBezTo>
                    <a:pt x="4182" y="8943"/>
                    <a:pt x="4662" y="9057"/>
                    <a:pt x="4667" y="9058"/>
                  </a:cubicBezTo>
                  <a:cubicBezTo>
                    <a:pt x="4690" y="9064"/>
                    <a:pt x="4715" y="9067"/>
                    <a:pt x="4739" y="9067"/>
                  </a:cubicBezTo>
                  <a:cubicBezTo>
                    <a:pt x="4799" y="9067"/>
                    <a:pt x="4859" y="9048"/>
                    <a:pt x="4909" y="9012"/>
                  </a:cubicBezTo>
                  <a:cubicBezTo>
                    <a:pt x="4980" y="8964"/>
                    <a:pt x="5026" y="8887"/>
                    <a:pt x="5036" y="8801"/>
                  </a:cubicBezTo>
                  <a:cubicBezTo>
                    <a:pt x="5042" y="8750"/>
                    <a:pt x="5670" y="3704"/>
                    <a:pt x="9363" y="2896"/>
                  </a:cubicBezTo>
                  <a:cubicBezTo>
                    <a:pt x="9819" y="2796"/>
                    <a:pt x="10262" y="2754"/>
                    <a:pt x="10690" y="2754"/>
                  </a:cubicBezTo>
                  <a:cubicBezTo>
                    <a:pt x="12214" y="2754"/>
                    <a:pt x="13559" y="3295"/>
                    <a:pt x="14689" y="3751"/>
                  </a:cubicBezTo>
                  <a:cubicBezTo>
                    <a:pt x="15520" y="4085"/>
                    <a:pt x="16239" y="4374"/>
                    <a:pt x="16845" y="4374"/>
                  </a:cubicBezTo>
                  <a:cubicBezTo>
                    <a:pt x="17180" y="4374"/>
                    <a:pt x="17481" y="4285"/>
                    <a:pt x="17748" y="4068"/>
                  </a:cubicBezTo>
                  <a:cubicBezTo>
                    <a:pt x="17850" y="3984"/>
                    <a:pt x="18161" y="3730"/>
                    <a:pt x="18108" y="3372"/>
                  </a:cubicBezTo>
                  <a:cubicBezTo>
                    <a:pt x="18047" y="2956"/>
                    <a:pt x="17551" y="2751"/>
                    <a:pt x="17026" y="2534"/>
                  </a:cubicBezTo>
                  <a:cubicBezTo>
                    <a:pt x="16698" y="2398"/>
                    <a:pt x="16152" y="2172"/>
                    <a:pt x="16124" y="1985"/>
                  </a:cubicBezTo>
                  <a:cubicBezTo>
                    <a:pt x="16111" y="1904"/>
                    <a:pt x="16208" y="1728"/>
                    <a:pt x="16515" y="1480"/>
                  </a:cubicBezTo>
                  <a:cubicBezTo>
                    <a:pt x="17155" y="958"/>
                    <a:pt x="18238" y="603"/>
                    <a:pt x="19394" y="603"/>
                  </a:cubicBezTo>
                  <a:close/>
                  <a:moveTo>
                    <a:pt x="19393" y="1"/>
                  </a:moveTo>
                  <a:cubicBezTo>
                    <a:pt x="18076" y="1"/>
                    <a:pt x="16863" y="425"/>
                    <a:pt x="16136" y="1015"/>
                  </a:cubicBezTo>
                  <a:cubicBezTo>
                    <a:pt x="15679" y="1387"/>
                    <a:pt x="15481" y="1732"/>
                    <a:pt x="15531" y="2071"/>
                  </a:cubicBezTo>
                  <a:cubicBezTo>
                    <a:pt x="15607" y="2595"/>
                    <a:pt x="16212" y="2845"/>
                    <a:pt x="16797" y="3087"/>
                  </a:cubicBezTo>
                  <a:cubicBezTo>
                    <a:pt x="17048" y="3191"/>
                    <a:pt x="17466" y="3364"/>
                    <a:pt x="17516" y="3442"/>
                  </a:cubicBezTo>
                  <a:cubicBezTo>
                    <a:pt x="17516" y="3442"/>
                    <a:pt x="17499" y="3497"/>
                    <a:pt x="17368" y="3604"/>
                  </a:cubicBezTo>
                  <a:cubicBezTo>
                    <a:pt x="17224" y="3722"/>
                    <a:pt x="17044" y="3771"/>
                    <a:pt x="16832" y="3771"/>
                  </a:cubicBezTo>
                  <a:cubicBezTo>
                    <a:pt x="16343" y="3771"/>
                    <a:pt x="15684" y="3506"/>
                    <a:pt x="14913" y="3196"/>
                  </a:cubicBezTo>
                  <a:cubicBezTo>
                    <a:pt x="13731" y="2719"/>
                    <a:pt x="12325" y="2153"/>
                    <a:pt x="10701" y="2153"/>
                  </a:cubicBezTo>
                  <a:cubicBezTo>
                    <a:pt x="10231" y="2153"/>
                    <a:pt x="9742" y="2200"/>
                    <a:pt x="9236" y="2311"/>
                  </a:cubicBezTo>
                  <a:cubicBezTo>
                    <a:pt x="5651" y="3095"/>
                    <a:pt x="4690" y="7233"/>
                    <a:pt x="4487" y="8421"/>
                  </a:cubicBezTo>
                  <a:cubicBezTo>
                    <a:pt x="4217" y="8385"/>
                    <a:pt x="3773" y="8344"/>
                    <a:pt x="3135" y="8344"/>
                  </a:cubicBezTo>
                  <a:cubicBezTo>
                    <a:pt x="1620" y="8344"/>
                    <a:pt x="0" y="9492"/>
                    <a:pt x="0" y="12712"/>
                  </a:cubicBezTo>
                  <a:cubicBezTo>
                    <a:pt x="0" y="16008"/>
                    <a:pt x="122" y="19224"/>
                    <a:pt x="124" y="19257"/>
                  </a:cubicBezTo>
                  <a:cubicBezTo>
                    <a:pt x="125" y="19260"/>
                    <a:pt x="125" y="19265"/>
                    <a:pt x="125" y="19268"/>
                  </a:cubicBezTo>
                  <a:cubicBezTo>
                    <a:pt x="126" y="19286"/>
                    <a:pt x="285" y="21031"/>
                    <a:pt x="2303" y="21031"/>
                  </a:cubicBezTo>
                  <a:cubicBezTo>
                    <a:pt x="2379" y="21031"/>
                    <a:pt x="2457" y="21028"/>
                    <a:pt x="2538" y="21024"/>
                  </a:cubicBezTo>
                  <a:cubicBezTo>
                    <a:pt x="4579" y="20896"/>
                    <a:pt x="5531" y="19979"/>
                    <a:pt x="5531" y="18136"/>
                  </a:cubicBezTo>
                  <a:cubicBezTo>
                    <a:pt x="5531" y="17378"/>
                    <a:pt x="5793" y="17287"/>
                    <a:pt x="6495" y="17045"/>
                  </a:cubicBezTo>
                  <a:cubicBezTo>
                    <a:pt x="6978" y="16878"/>
                    <a:pt x="7578" y="16670"/>
                    <a:pt x="8249" y="16154"/>
                  </a:cubicBezTo>
                  <a:cubicBezTo>
                    <a:pt x="8941" y="15621"/>
                    <a:pt x="9285" y="14825"/>
                    <a:pt x="9618" y="14055"/>
                  </a:cubicBezTo>
                  <a:cubicBezTo>
                    <a:pt x="10101" y="12934"/>
                    <a:pt x="10520" y="11967"/>
                    <a:pt x="11902" y="11902"/>
                  </a:cubicBezTo>
                  <a:cubicBezTo>
                    <a:pt x="11944" y="11899"/>
                    <a:pt x="11987" y="11898"/>
                    <a:pt x="12030" y="11898"/>
                  </a:cubicBezTo>
                  <a:cubicBezTo>
                    <a:pt x="13199" y="11898"/>
                    <a:pt x="14423" y="12705"/>
                    <a:pt x="15609" y="13482"/>
                  </a:cubicBezTo>
                  <a:cubicBezTo>
                    <a:pt x="16724" y="14212"/>
                    <a:pt x="17785" y="14907"/>
                    <a:pt x="18767" y="14907"/>
                  </a:cubicBezTo>
                  <a:cubicBezTo>
                    <a:pt x="18924" y="14907"/>
                    <a:pt x="19080" y="14889"/>
                    <a:pt x="19233" y="14851"/>
                  </a:cubicBezTo>
                  <a:cubicBezTo>
                    <a:pt x="21732" y="14226"/>
                    <a:pt x="25477" y="11110"/>
                    <a:pt x="24883" y="5407"/>
                  </a:cubicBezTo>
                  <a:cubicBezTo>
                    <a:pt x="24557" y="2282"/>
                    <a:pt x="22914" y="974"/>
                    <a:pt x="21594" y="428"/>
                  </a:cubicBezTo>
                  <a:cubicBezTo>
                    <a:pt x="20871" y="129"/>
                    <a:pt x="20117" y="1"/>
                    <a:pt x="19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4290750" y="1581100"/>
              <a:ext cx="164725" cy="176100"/>
            </a:xfrm>
            <a:custGeom>
              <a:rect b="b" l="l" r="r" t="t"/>
              <a:pathLst>
                <a:path extrusionOk="0" h="7044" w="6589">
                  <a:moveTo>
                    <a:pt x="5198" y="1"/>
                  </a:moveTo>
                  <a:cubicBezTo>
                    <a:pt x="5070" y="1"/>
                    <a:pt x="4947" y="75"/>
                    <a:pt x="4906" y="198"/>
                  </a:cubicBezTo>
                  <a:cubicBezTo>
                    <a:pt x="4854" y="355"/>
                    <a:pt x="4921" y="516"/>
                    <a:pt x="5078" y="568"/>
                  </a:cubicBezTo>
                  <a:cubicBezTo>
                    <a:pt x="5276" y="717"/>
                    <a:pt x="5874" y="1924"/>
                    <a:pt x="5832" y="3215"/>
                  </a:cubicBezTo>
                  <a:cubicBezTo>
                    <a:pt x="5798" y="4232"/>
                    <a:pt x="5384" y="5004"/>
                    <a:pt x="4602" y="5511"/>
                  </a:cubicBezTo>
                  <a:cubicBezTo>
                    <a:pt x="3453" y="6254"/>
                    <a:pt x="2448" y="6446"/>
                    <a:pt x="1715" y="6446"/>
                  </a:cubicBezTo>
                  <a:cubicBezTo>
                    <a:pt x="963" y="6446"/>
                    <a:pt x="498" y="6243"/>
                    <a:pt x="462" y="6227"/>
                  </a:cubicBezTo>
                  <a:cubicBezTo>
                    <a:pt x="422" y="6210"/>
                    <a:pt x="382" y="6202"/>
                    <a:pt x="341" y="6202"/>
                  </a:cubicBezTo>
                  <a:cubicBezTo>
                    <a:pt x="228" y="6202"/>
                    <a:pt x="119" y="6267"/>
                    <a:pt x="69" y="6376"/>
                  </a:cubicBezTo>
                  <a:cubicBezTo>
                    <a:pt x="0" y="6525"/>
                    <a:pt x="64" y="6701"/>
                    <a:pt x="212" y="6772"/>
                  </a:cubicBezTo>
                  <a:cubicBezTo>
                    <a:pt x="255" y="6792"/>
                    <a:pt x="819" y="7044"/>
                    <a:pt x="1717" y="7044"/>
                  </a:cubicBezTo>
                  <a:cubicBezTo>
                    <a:pt x="2550" y="7044"/>
                    <a:pt x="3669" y="6827"/>
                    <a:pt x="4927" y="6013"/>
                  </a:cubicBezTo>
                  <a:cubicBezTo>
                    <a:pt x="6069" y="5274"/>
                    <a:pt x="6588" y="4010"/>
                    <a:pt x="6390" y="2451"/>
                  </a:cubicBezTo>
                  <a:cubicBezTo>
                    <a:pt x="6249" y="1340"/>
                    <a:pt x="5721" y="157"/>
                    <a:pt x="5302" y="17"/>
                  </a:cubicBezTo>
                  <a:cubicBezTo>
                    <a:pt x="5268" y="6"/>
                    <a:pt x="5233" y="1"/>
                    <a:pt x="51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4010625" y="1621625"/>
              <a:ext cx="248550" cy="111025"/>
            </a:xfrm>
            <a:custGeom>
              <a:rect b="b" l="l" r="r" t="t"/>
              <a:pathLst>
                <a:path extrusionOk="0" h="4441" w="9942">
                  <a:moveTo>
                    <a:pt x="4170" y="0"/>
                  </a:moveTo>
                  <a:cubicBezTo>
                    <a:pt x="4159" y="0"/>
                    <a:pt x="4148" y="0"/>
                    <a:pt x="4136" y="1"/>
                  </a:cubicBezTo>
                  <a:cubicBezTo>
                    <a:pt x="977" y="1"/>
                    <a:pt x="42" y="3886"/>
                    <a:pt x="33" y="3926"/>
                  </a:cubicBezTo>
                  <a:cubicBezTo>
                    <a:pt x="0" y="4085"/>
                    <a:pt x="100" y="4243"/>
                    <a:pt x="260" y="4279"/>
                  </a:cubicBezTo>
                  <a:cubicBezTo>
                    <a:pt x="282" y="4284"/>
                    <a:pt x="305" y="4287"/>
                    <a:pt x="328" y="4287"/>
                  </a:cubicBezTo>
                  <a:cubicBezTo>
                    <a:pt x="461" y="4287"/>
                    <a:pt x="583" y="4196"/>
                    <a:pt x="617" y="4061"/>
                  </a:cubicBezTo>
                  <a:cubicBezTo>
                    <a:pt x="625" y="4025"/>
                    <a:pt x="1455" y="598"/>
                    <a:pt x="4134" y="598"/>
                  </a:cubicBezTo>
                  <a:cubicBezTo>
                    <a:pt x="4187" y="598"/>
                    <a:pt x="4241" y="600"/>
                    <a:pt x="4296" y="602"/>
                  </a:cubicBezTo>
                  <a:cubicBezTo>
                    <a:pt x="5852" y="677"/>
                    <a:pt x="6416" y="1460"/>
                    <a:pt x="7067" y="2366"/>
                  </a:cubicBezTo>
                  <a:cubicBezTo>
                    <a:pt x="7616" y="3130"/>
                    <a:pt x="8238" y="3995"/>
                    <a:pt x="9528" y="4425"/>
                  </a:cubicBezTo>
                  <a:cubicBezTo>
                    <a:pt x="9558" y="4435"/>
                    <a:pt x="9591" y="4441"/>
                    <a:pt x="9623" y="4441"/>
                  </a:cubicBezTo>
                  <a:cubicBezTo>
                    <a:pt x="9770" y="4441"/>
                    <a:pt x="9894" y="4333"/>
                    <a:pt x="9918" y="4188"/>
                  </a:cubicBezTo>
                  <a:cubicBezTo>
                    <a:pt x="9942" y="4044"/>
                    <a:pt x="9857" y="3903"/>
                    <a:pt x="9718" y="3857"/>
                  </a:cubicBezTo>
                  <a:cubicBezTo>
                    <a:pt x="8611" y="3487"/>
                    <a:pt x="8098" y="2773"/>
                    <a:pt x="7554" y="2016"/>
                  </a:cubicBezTo>
                  <a:cubicBezTo>
                    <a:pt x="6874" y="1071"/>
                    <a:pt x="6170" y="92"/>
                    <a:pt x="4324" y="4"/>
                  </a:cubicBezTo>
                  <a:cubicBezTo>
                    <a:pt x="4272" y="2"/>
                    <a:pt x="4221" y="0"/>
                    <a:pt x="4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9"/>
            <p:cNvSpPr/>
            <p:nvPr/>
          </p:nvSpPr>
          <p:spPr>
            <a:xfrm>
              <a:off x="3839900" y="1738050"/>
              <a:ext cx="146450" cy="204900"/>
            </a:xfrm>
            <a:custGeom>
              <a:rect b="b" l="l" r="r" t="t"/>
              <a:pathLst>
                <a:path extrusionOk="0" h="8196" w="5858">
                  <a:moveTo>
                    <a:pt x="2670" y="0"/>
                  </a:moveTo>
                  <a:cubicBezTo>
                    <a:pt x="2467" y="0"/>
                    <a:pt x="2262" y="25"/>
                    <a:pt x="2057" y="81"/>
                  </a:cubicBezTo>
                  <a:cubicBezTo>
                    <a:pt x="334" y="549"/>
                    <a:pt x="812" y="3034"/>
                    <a:pt x="1043" y="4226"/>
                  </a:cubicBezTo>
                  <a:cubicBezTo>
                    <a:pt x="1067" y="4351"/>
                    <a:pt x="1087" y="4461"/>
                    <a:pt x="1103" y="4551"/>
                  </a:cubicBezTo>
                  <a:cubicBezTo>
                    <a:pt x="1199" y="5129"/>
                    <a:pt x="535" y="6831"/>
                    <a:pt x="94" y="7769"/>
                  </a:cubicBezTo>
                  <a:cubicBezTo>
                    <a:pt x="0" y="7967"/>
                    <a:pt x="145" y="8195"/>
                    <a:pt x="366" y="8195"/>
                  </a:cubicBezTo>
                  <a:cubicBezTo>
                    <a:pt x="481" y="8195"/>
                    <a:pt x="586" y="8129"/>
                    <a:pt x="636" y="8023"/>
                  </a:cubicBezTo>
                  <a:cubicBezTo>
                    <a:pt x="760" y="7759"/>
                    <a:pt x="1851" y="5404"/>
                    <a:pt x="1694" y="4452"/>
                  </a:cubicBezTo>
                  <a:cubicBezTo>
                    <a:pt x="1678" y="4359"/>
                    <a:pt x="1655" y="4244"/>
                    <a:pt x="1630" y="4113"/>
                  </a:cubicBezTo>
                  <a:cubicBezTo>
                    <a:pt x="1435" y="3097"/>
                    <a:pt x="1027" y="983"/>
                    <a:pt x="2215" y="658"/>
                  </a:cubicBezTo>
                  <a:cubicBezTo>
                    <a:pt x="2366" y="617"/>
                    <a:pt x="2518" y="599"/>
                    <a:pt x="2671" y="599"/>
                  </a:cubicBezTo>
                  <a:cubicBezTo>
                    <a:pt x="3979" y="599"/>
                    <a:pt x="5299" y="1937"/>
                    <a:pt x="5314" y="1952"/>
                  </a:cubicBezTo>
                  <a:cubicBezTo>
                    <a:pt x="5372" y="2012"/>
                    <a:pt x="5450" y="2042"/>
                    <a:pt x="5527" y="2042"/>
                  </a:cubicBezTo>
                  <a:cubicBezTo>
                    <a:pt x="5603" y="2042"/>
                    <a:pt x="5678" y="2014"/>
                    <a:pt x="5737" y="1957"/>
                  </a:cubicBezTo>
                  <a:cubicBezTo>
                    <a:pt x="5854" y="1842"/>
                    <a:pt x="5858" y="1654"/>
                    <a:pt x="5743" y="1535"/>
                  </a:cubicBezTo>
                  <a:cubicBezTo>
                    <a:pt x="5674" y="1464"/>
                    <a:pt x="4233" y="0"/>
                    <a:pt x="2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2937450" y="2023325"/>
              <a:ext cx="289800" cy="408650"/>
            </a:xfrm>
            <a:custGeom>
              <a:rect b="b" l="l" r="r" t="t"/>
              <a:pathLst>
                <a:path extrusionOk="0" h="16346" w="11592">
                  <a:moveTo>
                    <a:pt x="7431" y="0"/>
                  </a:moveTo>
                  <a:lnTo>
                    <a:pt x="1" y="446"/>
                  </a:lnTo>
                  <a:lnTo>
                    <a:pt x="4459" y="16345"/>
                  </a:lnTo>
                  <a:lnTo>
                    <a:pt x="11591" y="16048"/>
                  </a:lnTo>
                  <a:lnTo>
                    <a:pt x="74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2928975" y="2015850"/>
              <a:ext cx="306700" cy="423625"/>
            </a:xfrm>
            <a:custGeom>
              <a:rect b="b" l="l" r="r" t="t"/>
              <a:pathLst>
                <a:path extrusionOk="0" h="16945" w="12268">
                  <a:moveTo>
                    <a:pt x="7541" y="613"/>
                  </a:moveTo>
                  <a:lnTo>
                    <a:pt x="11547" y="16064"/>
                  </a:lnTo>
                  <a:lnTo>
                    <a:pt x="5022" y="16336"/>
                  </a:lnTo>
                  <a:lnTo>
                    <a:pt x="728" y="1022"/>
                  </a:lnTo>
                  <a:lnTo>
                    <a:pt x="7541" y="613"/>
                  </a:lnTo>
                  <a:close/>
                  <a:moveTo>
                    <a:pt x="7767" y="0"/>
                  </a:moveTo>
                  <a:cubicBezTo>
                    <a:pt x="7762" y="0"/>
                    <a:pt x="7757" y="0"/>
                    <a:pt x="7752" y="1"/>
                  </a:cubicBezTo>
                  <a:lnTo>
                    <a:pt x="322" y="447"/>
                  </a:lnTo>
                  <a:cubicBezTo>
                    <a:pt x="132" y="458"/>
                    <a:pt x="1" y="642"/>
                    <a:pt x="52" y="825"/>
                  </a:cubicBezTo>
                  <a:lnTo>
                    <a:pt x="4510" y="16725"/>
                  </a:lnTo>
                  <a:cubicBezTo>
                    <a:pt x="4546" y="16855"/>
                    <a:pt x="4663" y="16944"/>
                    <a:pt x="4798" y="16944"/>
                  </a:cubicBezTo>
                  <a:cubicBezTo>
                    <a:pt x="4802" y="16944"/>
                    <a:pt x="4806" y="16944"/>
                    <a:pt x="4811" y="16943"/>
                  </a:cubicBezTo>
                  <a:lnTo>
                    <a:pt x="11943" y="16647"/>
                  </a:lnTo>
                  <a:cubicBezTo>
                    <a:pt x="12133" y="16639"/>
                    <a:pt x="12268" y="16457"/>
                    <a:pt x="12220" y="16272"/>
                  </a:cubicBezTo>
                  <a:lnTo>
                    <a:pt x="8059" y="224"/>
                  </a:lnTo>
                  <a:cubicBezTo>
                    <a:pt x="8025" y="91"/>
                    <a:pt x="7894" y="0"/>
                    <a:pt x="77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2915175" y="2155225"/>
              <a:ext cx="375225" cy="883250"/>
            </a:xfrm>
            <a:custGeom>
              <a:rect b="b" l="l" r="r" t="t"/>
              <a:pathLst>
                <a:path extrusionOk="0" h="35330" w="15009">
                  <a:moveTo>
                    <a:pt x="5638" y="1"/>
                  </a:moveTo>
                  <a:cubicBezTo>
                    <a:pt x="4093" y="1"/>
                    <a:pt x="1780" y="184"/>
                    <a:pt x="1041" y="817"/>
                  </a:cubicBezTo>
                  <a:cubicBezTo>
                    <a:pt x="1" y="1709"/>
                    <a:pt x="1785" y="5275"/>
                    <a:pt x="2081" y="6017"/>
                  </a:cubicBezTo>
                  <a:cubicBezTo>
                    <a:pt x="2378" y="6761"/>
                    <a:pt x="3865" y="14339"/>
                    <a:pt x="4459" y="16419"/>
                  </a:cubicBezTo>
                  <a:cubicBezTo>
                    <a:pt x="5053" y="18499"/>
                    <a:pt x="6539" y="33805"/>
                    <a:pt x="7430" y="35142"/>
                  </a:cubicBezTo>
                  <a:cubicBezTo>
                    <a:pt x="7517" y="35271"/>
                    <a:pt x="7657" y="35330"/>
                    <a:pt x="7841" y="35330"/>
                  </a:cubicBezTo>
                  <a:cubicBezTo>
                    <a:pt x="9553" y="35330"/>
                    <a:pt x="15008" y="30238"/>
                    <a:pt x="15008" y="30238"/>
                  </a:cubicBezTo>
                  <a:lnTo>
                    <a:pt x="12631" y="24889"/>
                  </a:lnTo>
                  <a:lnTo>
                    <a:pt x="10699" y="25929"/>
                  </a:lnTo>
                  <a:cubicBezTo>
                    <a:pt x="10699" y="25929"/>
                    <a:pt x="8322" y="18499"/>
                    <a:pt x="7281" y="15676"/>
                  </a:cubicBezTo>
                  <a:cubicBezTo>
                    <a:pt x="6242" y="12852"/>
                    <a:pt x="5944" y="11665"/>
                    <a:pt x="5944" y="11665"/>
                  </a:cubicBezTo>
                  <a:lnTo>
                    <a:pt x="5993" y="11636"/>
                  </a:lnTo>
                  <a:cubicBezTo>
                    <a:pt x="7025" y="11033"/>
                    <a:pt x="7548" y="9832"/>
                    <a:pt x="7287" y="8666"/>
                  </a:cubicBezTo>
                  <a:lnTo>
                    <a:pt x="6947" y="7153"/>
                  </a:lnTo>
                  <a:lnTo>
                    <a:pt x="6947" y="7153"/>
                  </a:lnTo>
                  <a:cubicBezTo>
                    <a:pt x="6947" y="7153"/>
                    <a:pt x="7227" y="7780"/>
                    <a:pt x="7802" y="7780"/>
                  </a:cubicBezTo>
                  <a:cubicBezTo>
                    <a:pt x="7977" y="7780"/>
                    <a:pt x="8179" y="7722"/>
                    <a:pt x="8409" y="7571"/>
                  </a:cubicBezTo>
                  <a:cubicBezTo>
                    <a:pt x="8906" y="7244"/>
                    <a:pt x="8377" y="3956"/>
                    <a:pt x="7782" y="2767"/>
                  </a:cubicBezTo>
                  <a:cubicBezTo>
                    <a:pt x="7556" y="2314"/>
                    <a:pt x="7127" y="2161"/>
                    <a:pt x="6650" y="2161"/>
                  </a:cubicBezTo>
                  <a:cubicBezTo>
                    <a:pt x="5876" y="2161"/>
                    <a:pt x="4975" y="2565"/>
                    <a:pt x="4607" y="2749"/>
                  </a:cubicBezTo>
                  <a:cubicBezTo>
                    <a:pt x="4013" y="3046"/>
                    <a:pt x="3418" y="3641"/>
                    <a:pt x="3418" y="3641"/>
                  </a:cubicBezTo>
                  <a:lnTo>
                    <a:pt x="2972" y="1857"/>
                  </a:lnTo>
                  <a:cubicBezTo>
                    <a:pt x="2972" y="1857"/>
                    <a:pt x="5202" y="1709"/>
                    <a:pt x="5648" y="1709"/>
                  </a:cubicBezTo>
                  <a:cubicBezTo>
                    <a:pt x="6093" y="1709"/>
                    <a:pt x="7728" y="222"/>
                    <a:pt x="6985" y="74"/>
                  </a:cubicBezTo>
                  <a:cubicBezTo>
                    <a:pt x="6769" y="31"/>
                    <a:pt x="6268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9"/>
            <p:cNvSpPr/>
            <p:nvPr/>
          </p:nvSpPr>
          <p:spPr>
            <a:xfrm>
              <a:off x="2912575" y="2147775"/>
              <a:ext cx="385950" cy="898175"/>
            </a:xfrm>
            <a:custGeom>
              <a:rect b="b" l="l" r="r" t="t"/>
              <a:pathLst>
                <a:path extrusionOk="0" h="35927" w="15438">
                  <a:moveTo>
                    <a:pt x="5815" y="2301"/>
                  </a:moveTo>
                  <a:lnTo>
                    <a:pt x="5815" y="2301"/>
                  </a:lnTo>
                  <a:cubicBezTo>
                    <a:pt x="5291" y="2441"/>
                    <a:pt x="4825" y="2655"/>
                    <a:pt x="4577" y="2778"/>
                  </a:cubicBezTo>
                  <a:cubicBezTo>
                    <a:pt x="4250" y="2942"/>
                    <a:pt x="3929" y="3184"/>
                    <a:pt x="3692" y="3382"/>
                  </a:cubicBezTo>
                  <a:lnTo>
                    <a:pt x="3454" y="2430"/>
                  </a:lnTo>
                  <a:cubicBezTo>
                    <a:pt x="4100" y="2388"/>
                    <a:pt x="5427" y="2305"/>
                    <a:pt x="5752" y="2305"/>
                  </a:cubicBezTo>
                  <a:cubicBezTo>
                    <a:pt x="5773" y="2305"/>
                    <a:pt x="5793" y="2304"/>
                    <a:pt x="5815" y="2301"/>
                  </a:cubicBezTo>
                  <a:close/>
                  <a:moveTo>
                    <a:pt x="5740" y="596"/>
                  </a:moveTo>
                  <a:cubicBezTo>
                    <a:pt x="6267" y="596"/>
                    <a:pt x="6704" y="617"/>
                    <a:pt x="6953" y="653"/>
                  </a:cubicBezTo>
                  <a:cubicBezTo>
                    <a:pt x="6792" y="990"/>
                    <a:pt x="5993" y="1674"/>
                    <a:pt x="5752" y="1706"/>
                  </a:cubicBezTo>
                  <a:cubicBezTo>
                    <a:pt x="5301" y="1706"/>
                    <a:pt x="3149" y="1849"/>
                    <a:pt x="3058" y="1855"/>
                  </a:cubicBezTo>
                  <a:cubicBezTo>
                    <a:pt x="2872" y="1867"/>
                    <a:pt x="2741" y="2045"/>
                    <a:pt x="2788" y="2227"/>
                  </a:cubicBezTo>
                  <a:lnTo>
                    <a:pt x="3234" y="4010"/>
                  </a:lnTo>
                  <a:cubicBezTo>
                    <a:pt x="3269" y="4153"/>
                    <a:pt x="3395" y="4237"/>
                    <a:pt x="3524" y="4237"/>
                  </a:cubicBezTo>
                  <a:cubicBezTo>
                    <a:pt x="3599" y="4237"/>
                    <a:pt x="3675" y="4209"/>
                    <a:pt x="3735" y="4149"/>
                  </a:cubicBezTo>
                  <a:cubicBezTo>
                    <a:pt x="3740" y="4144"/>
                    <a:pt x="4301" y="3586"/>
                    <a:pt x="4847" y="3313"/>
                  </a:cubicBezTo>
                  <a:cubicBezTo>
                    <a:pt x="5096" y="3188"/>
                    <a:pt x="6015" y="2757"/>
                    <a:pt x="6749" y="2757"/>
                  </a:cubicBezTo>
                  <a:cubicBezTo>
                    <a:pt x="7126" y="2757"/>
                    <a:pt x="7455" y="2871"/>
                    <a:pt x="7619" y="3199"/>
                  </a:cubicBezTo>
                  <a:cubicBezTo>
                    <a:pt x="8202" y="4364"/>
                    <a:pt x="8608" y="7259"/>
                    <a:pt x="8349" y="7617"/>
                  </a:cubicBezTo>
                  <a:cubicBezTo>
                    <a:pt x="8188" y="7724"/>
                    <a:pt x="8040" y="7778"/>
                    <a:pt x="7906" y="7778"/>
                  </a:cubicBezTo>
                  <a:cubicBezTo>
                    <a:pt x="7862" y="7778"/>
                    <a:pt x="7820" y="7772"/>
                    <a:pt x="7779" y="7760"/>
                  </a:cubicBezTo>
                  <a:cubicBezTo>
                    <a:pt x="7489" y="7677"/>
                    <a:pt x="7326" y="7330"/>
                    <a:pt x="7325" y="7328"/>
                  </a:cubicBezTo>
                  <a:cubicBezTo>
                    <a:pt x="7276" y="7217"/>
                    <a:pt x="7167" y="7150"/>
                    <a:pt x="7052" y="7150"/>
                  </a:cubicBezTo>
                  <a:cubicBezTo>
                    <a:pt x="7021" y="7150"/>
                    <a:pt x="6989" y="7155"/>
                    <a:pt x="6958" y="7165"/>
                  </a:cubicBezTo>
                  <a:cubicBezTo>
                    <a:pt x="6810" y="7214"/>
                    <a:pt x="6726" y="7365"/>
                    <a:pt x="6760" y="7516"/>
                  </a:cubicBezTo>
                  <a:lnTo>
                    <a:pt x="7099" y="9029"/>
                  </a:lnTo>
                  <a:cubicBezTo>
                    <a:pt x="7333" y="10072"/>
                    <a:pt x="6870" y="11136"/>
                    <a:pt x="5898" y="11703"/>
                  </a:cubicBezTo>
                  <a:cubicBezTo>
                    <a:pt x="5782" y="11770"/>
                    <a:pt x="5726" y="11905"/>
                    <a:pt x="5757" y="12035"/>
                  </a:cubicBezTo>
                  <a:cubicBezTo>
                    <a:pt x="5770" y="12084"/>
                    <a:pt x="6071" y="13271"/>
                    <a:pt x="7105" y="16078"/>
                  </a:cubicBezTo>
                  <a:cubicBezTo>
                    <a:pt x="8131" y="18863"/>
                    <a:pt x="10494" y="26244"/>
                    <a:pt x="10517" y="26318"/>
                  </a:cubicBezTo>
                  <a:cubicBezTo>
                    <a:pt x="10545" y="26403"/>
                    <a:pt x="10608" y="26472"/>
                    <a:pt x="10691" y="26504"/>
                  </a:cubicBezTo>
                  <a:cubicBezTo>
                    <a:pt x="10727" y="26519"/>
                    <a:pt x="10765" y="26526"/>
                    <a:pt x="10803" y="26526"/>
                  </a:cubicBezTo>
                  <a:cubicBezTo>
                    <a:pt x="10852" y="26526"/>
                    <a:pt x="10900" y="26514"/>
                    <a:pt x="10945" y="26491"/>
                  </a:cubicBezTo>
                  <a:lnTo>
                    <a:pt x="12592" y="25604"/>
                  </a:lnTo>
                  <a:lnTo>
                    <a:pt x="14752" y="30463"/>
                  </a:lnTo>
                  <a:cubicBezTo>
                    <a:pt x="12633" y="32420"/>
                    <a:pt x="9111" y="35330"/>
                    <a:pt x="7970" y="35330"/>
                  </a:cubicBezTo>
                  <a:cubicBezTo>
                    <a:pt x="7943" y="35330"/>
                    <a:pt x="7917" y="35328"/>
                    <a:pt x="7892" y="35325"/>
                  </a:cubicBezTo>
                  <a:cubicBezTo>
                    <a:pt x="7812" y="35315"/>
                    <a:pt x="7792" y="35287"/>
                    <a:pt x="7783" y="35274"/>
                  </a:cubicBezTo>
                  <a:cubicBezTo>
                    <a:pt x="7289" y="34533"/>
                    <a:pt x="6494" y="28356"/>
                    <a:pt x="5913" y="23846"/>
                  </a:cubicBezTo>
                  <a:cubicBezTo>
                    <a:pt x="5474" y="20438"/>
                    <a:pt x="5096" y="17493"/>
                    <a:pt x="4850" y="16634"/>
                  </a:cubicBezTo>
                  <a:cubicBezTo>
                    <a:pt x="4550" y="15586"/>
                    <a:pt x="4007" y="13061"/>
                    <a:pt x="3529" y="10834"/>
                  </a:cubicBezTo>
                  <a:cubicBezTo>
                    <a:pt x="2962" y="8194"/>
                    <a:pt x="2607" y="6567"/>
                    <a:pt x="2463" y="6205"/>
                  </a:cubicBezTo>
                  <a:cubicBezTo>
                    <a:pt x="2424" y="6107"/>
                    <a:pt x="2360" y="5964"/>
                    <a:pt x="2282" y="5785"/>
                  </a:cubicBezTo>
                  <a:cubicBezTo>
                    <a:pt x="1866" y="4843"/>
                    <a:pt x="600" y="1975"/>
                    <a:pt x="1339" y="1341"/>
                  </a:cubicBezTo>
                  <a:cubicBezTo>
                    <a:pt x="2000" y="776"/>
                    <a:pt x="4236" y="596"/>
                    <a:pt x="5740" y="596"/>
                  </a:cubicBezTo>
                  <a:close/>
                  <a:moveTo>
                    <a:pt x="5719" y="1"/>
                  </a:moveTo>
                  <a:cubicBezTo>
                    <a:pt x="4129" y="1"/>
                    <a:pt x="1764" y="189"/>
                    <a:pt x="950" y="887"/>
                  </a:cubicBezTo>
                  <a:cubicBezTo>
                    <a:pt x="0" y="1700"/>
                    <a:pt x="814" y="3941"/>
                    <a:pt x="1734" y="6026"/>
                  </a:cubicBezTo>
                  <a:cubicBezTo>
                    <a:pt x="1809" y="6197"/>
                    <a:pt x="1869" y="6334"/>
                    <a:pt x="1907" y="6426"/>
                  </a:cubicBezTo>
                  <a:cubicBezTo>
                    <a:pt x="2043" y="6768"/>
                    <a:pt x="2500" y="8898"/>
                    <a:pt x="2944" y="10959"/>
                  </a:cubicBezTo>
                  <a:cubicBezTo>
                    <a:pt x="3447" y="13305"/>
                    <a:pt x="3969" y="15731"/>
                    <a:pt x="4274" y="16798"/>
                  </a:cubicBezTo>
                  <a:cubicBezTo>
                    <a:pt x="4507" y="17615"/>
                    <a:pt x="4902" y="20679"/>
                    <a:pt x="5319" y="23922"/>
                  </a:cubicBezTo>
                  <a:cubicBezTo>
                    <a:pt x="6135" y="30260"/>
                    <a:pt x="6755" y="34810"/>
                    <a:pt x="7284" y="35605"/>
                  </a:cubicBezTo>
                  <a:cubicBezTo>
                    <a:pt x="7368" y="35731"/>
                    <a:pt x="7529" y="35886"/>
                    <a:pt x="7822" y="35921"/>
                  </a:cubicBezTo>
                  <a:cubicBezTo>
                    <a:pt x="7858" y="35924"/>
                    <a:pt x="7893" y="35925"/>
                    <a:pt x="7928" y="35926"/>
                  </a:cubicBezTo>
                  <a:cubicBezTo>
                    <a:pt x="9723" y="35926"/>
                    <a:pt x="14739" y="31293"/>
                    <a:pt x="15316" y="30754"/>
                  </a:cubicBezTo>
                  <a:cubicBezTo>
                    <a:pt x="15410" y="30667"/>
                    <a:pt x="15437" y="30530"/>
                    <a:pt x="15386" y="30414"/>
                  </a:cubicBezTo>
                  <a:lnTo>
                    <a:pt x="13007" y="25063"/>
                  </a:lnTo>
                  <a:cubicBezTo>
                    <a:pt x="12957" y="24952"/>
                    <a:pt x="12847" y="24886"/>
                    <a:pt x="12733" y="24886"/>
                  </a:cubicBezTo>
                  <a:cubicBezTo>
                    <a:pt x="12686" y="24886"/>
                    <a:pt x="12637" y="24897"/>
                    <a:pt x="12592" y="24922"/>
                  </a:cubicBezTo>
                  <a:lnTo>
                    <a:pt x="10978" y="25792"/>
                  </a:lnTo>
                  <a:cubicBezTo>
                    <a:pt x="10497" y="24296"/>
                    <a:pt x="8568" y="18319"/>
                    <a:pt x="7666" y="15870"/>
                  </a:cubicBezTo>
                  <a:cubicBezTo>
                    <a:pt x="6886" y="13752"/>
                    <a:pt x="6524" y="12552"/>
                    <a:pt x="6395" y="12099"/>
                  </a:cubicBezTo>
                  <a:cubicBezTo>
                    <a:pt x="7451" y="11404"/>
                    <a:pt x="7963" y="10128"/>
                    <a:pt x="7683" y="8897"/>
                  </a:cubicBezTo>
                  <a:lnTo>
                    <a:pt x="7553" y="8317"/>
                  </a:lnTo>
                  <a:lnTo>
                    <a:pt x="7553" y="8317"/>
                  </a:lnTo>
                  <a:cubicBezTo>
                    <a:pt x="7571" y="8323"/>
                    <a:pt x="7589" y="8329"/>
                    <a:pt x="7607" y="8335"/>
                  </a:cubicBezTo>
                  <a:cubicBezTo>
                    <a:pt x="7706" y="8363"/>
                    <a:pt x="7806" y="8377"/>
                    <a:pt x="7907" y="8377"/>
                  </a:cubicBezTo>
                  <a:cubicBezTo>
                    <a:pt x="8157" y="8377"/>
                    <a:pt x="8414" y="8291"/>
                    <a:pt x="8677" y="8117"/>
                  </a:cubicBezTo>
                  <a:cubicBezTo>
                    <a:pt x="9443" y="7614"/>
                    <a:pt x="8689" y="4002"/>
                    <a:pt x="8153" y="2931"/>
                  </a:cubicBezTo>
                  <a:cubicBezTo>
                    <a:pt x="7864" y="2351"/>
                    <a:pt x="7334" y="2160"/>
                    <a:pt x="6762" y="2160"/>
                  </a:cubicBezTo>
                  <a:cubicBezTo>
                    <a:pt x="6496" y="2160"/>
                    <a:pt x="6220" y="2202"/>
                    <a:pt x="5955" y="2265"/>
                  </a:cubicBezTo>
                  <a:cubicBezTo>
                    <a:pt x="6537" y="2064"/>
                    <a:pt x="7522" y="1162"/>
                    <a:pt x="7575" y="623"/>
                  </a:cubicBezTo>
                  <a:cubicBezTo>
                    <a:pt x="7602" y="349"/>
                    <a:pt x="7435" y="136"/>
                    <a:pt x="7146" y="78"/>
                  </a:cubicBezTo>
                  <a:cubicBezTo>
                    <a:pt x="6928" y="34"/>
                    <a:pt x="6393" y="1"/>
                    <a:pt x="57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3002950" y="2230950"/>
              <a:ext cx="117550" cy="50550"/>
            </a:xfrm>
            <a:custGeom>
              <a:rect b="b" l="l" r="r" t="t"/>
              <a:pathLst>
                <a:path extrusionOk="0" h="2022" w="4702">
                  <a:moveTo>
                    <a:pt x="3775" y="1"/>
                  </a:moveTo>
                  <a:cubicBezTo>
                    <a:pt x="1993" y="1"/>
                    <a:pt x="293" y="1426"/>
                    <a:pt x="214" y="1494"/>
                  </a:cubicBezTo>
                  <a:cubicBezTo>
                    <a:pt x="1" y="1674"/>
                    <a:pt x="129" y="2021"/>
                    <a:pt x="408" y="2021"/>
                  </a:cubicBezTo>
                  <a:cubicBezTo>
                    <a:pt x="479" y="2021"/>
                    <a:pt x="547" y="1996"/>
                    <a:pt x="602" y="1950"/>
                  </a:cubicBezTo>
                  <a:cubicBezTo>
                    <a:pt x="619" y="1935"/>
                    <a:pt x="2207" y="599"/>
                    <a:pt x="3771" y="599"/>
                  </a:cubicBezTo>
                  <a:cubicBezTo>
                    <a:pt x="3952" y="599"/>
                    <a:pt x="4133" y="617"/>
                    <a:pt x="4311" y="657"/>
                  </a:cubicBezTo>
                  <a:cubicBezTo>
                    <a:pt x="4332" y="662"/>
                    <a:pt x="4354" y="664"/>
                    <a:pt x="4375" y="664"/>
                  </a:cubicBezTo>
                  <a:cubicBezTo>
                    <a:pt x="4511" y="664"/>
                    <a:pt x="4635" y="569"/>
                    <a:pt x="4666" y="430"/>
                  </a:cubicBezTo>
                  <a:cubicBezTo>
                    <a:pt x="4701" y="269"/>
                    <a:pt x="4600" y="109"/>
                    <a:pt x="4440" y="72"/>
                  </a:cubicBezTo>
                  <a:cubicBezTo>
                    <a:pt x="4219" y="23"/>
                    <a:pt x="3996" y="1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3018825" y="2274225"/>
              <a:ext cx="103900" cy="51650"/>
            </a:xfrm>
            <a:custGeom>
              <a:rect b="b" l="l" r="r" t="t"/>
              <a:pathLst>
                <a:path extrusionOk="0" h="2066" w="4156">
                  <a:moveTo>
                    <a:pt x="3667" y="1"/>
                  </a:moveTo>
                  <a:cubicBezTo>
                    <a:pt x="1666" y="1"/>
                    <a:pt x="242" y="1496"/>
                    <a:pt x="180" y="1562"/>
                  </a:cubicBezTo>
                  <a:cubicBezTo>
                    <a:pt x="1" y="1753"/>
                    <a:pt x="137" y="2065"/>
                    <a:pt x="397" y="2065"/>
                  </a:cubicBezTo>
                  <a:cubicBezTo>
                    <a:pt x="398" y="2065"/>
                    <a:pt x="398" y="2065"/>
                    <a:pt x="399" y="2065"/>
                  </a:cubicBezTo>
                  <a:cubicBezTo>
                    <a:pt x="482" y="2065"/>
                    <a:pt x="562" y="2031"/>
                    <a:pt x="618" y="1970"/>
                  </a:cubicBezTo>
                  <a:cubicBezTo>
                    <a:pt x="631" y="1956"/>
                    <a:pt x="1909" y="598"/>
                    <a:pt x="3646" y="598"/>
                  </a:cubicBezTo>
                  <a:cubicBezTo>
                    <a:pt x="3706" y="598"/>
                    <a:pt x="3768" y="600"/>
                    <a:pt x="3830" y="604"/>
                  </a:cubicBezTo>
                  <a:cubicBezTo>
                    <a:pt x="3836" y="604"/>
                    <a:pt x="3842" y="604"/>
                    <a:pt x="3848" y="604"/>
                  </a:cubicBezTo>
                  <a:cubicBezTo>
                    <a:pt x="4005" y="604"/>
                    <a:pt x="4138" y="480"/>
                    <a:pt x="4146" y="320"/>
                  </a:cubicBezTo>
                  <a:cubicBezTo>
                    <a:pt x="4155" y="155"/>
                    <a:pt x="4027" y="13"/>
                    <a:pt x="3860" y="5"/>
                  </a:cubicBezTo>
                  <a:cubicBezTo>
                    <a:pt x="3795" y="2"/>
                    <a:pt x="3731" y="1"/>
                    <a:pt x="36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3216075" y="2299325"/>
              <a:ext cx="478950" cy="756750"/>
            </a:xfrm>
            <a:custGeom>
              <a:rect b="b" l="l" r="r" t="t"/>
              <a:pathLst>
                <a:path extrusionOk="0" h="30270" w="19158">
                  <a:moveTo>
                    <a:pt x="16533" y="0"/>
                  </a:moveTo>
                  <a:cubicBezTo>
                    <a:pt x="16499" y="0"/>
                    <a:pt x="16464" y="1"/>
                    <a:pt x="16428" y="2"/>
                  </a:cubicBezTo>
                  <a:cubicBezTo>
                    <a:pt x="16428" y="2"/>
                    <a:pt x="13670" y="2630"/>
                    <a:pt x="12483" y="4860"/>
                  </a:cubicBezTo>
                  <a:cubicBezTo>
                    <a:pt x="11294" y="7088"/>
                    <a:pt x="1" y="19125"/>
                    <a:pt x="1" y="19125"/>
                  </a:cubicBezTo>
                  <a:lnTo>
                    <a:pt x="3269" y="30269"/>
                  </a:lnTo>
                  <a:lnTo>
                    <a:pt x="11294" y="23434"/>
                  </a:lnTo>
                  <a:cubicBezTo>
                    <a:pt x="11294" y="23434"/>
                    <a:pt x="15751" y="14816"/>
                    <a:pt x="16940" y="9318"/>
                  </a:cubicBezTo>
                  <a:cubicBezTo>
                    <a:pt x="18113" y="3891"/>
                    <a:pt x="19158" y="0"/>
                    <a:pt x="165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3208175" y="2291850"/>
              <a:ext cx="481875" cy="771725"/>
            </a:xfrm>
            <a:custGeom>
              <a:rect b="b" l="l" r="r" t="t"/>
              <a:pathLst>
                <a:path extrusionOk="0" h="30869" w="19275">
                  <a:moveTo>
                    <a:pt x="16867" y="599"/>
                  </a:moveTo>
                  <a:cubicBezTo>
                    <a:pt x="17294" y="602"/>
                    <a:pt x="17602" y="724"/>
                    <a:pt x="17808" y="969"/>
                  </a:cubicBezTo>
                  <a:cubicBezTo>
                    <a:pt x="18626" y="1948"/>
                    <a:pt x="17998" y="4821"/>
                    <a:pt x="17201" y="8457"/>
                  </a:cubicBezTo>
                  <a:lnTo>
                    <a:pt x="16963" y="9554"/>
                  </a:lnTo>
                  <a:cubicBezTo>
                    <a:pt x="15844" y="14729"/>
                    <a:pt x="11741" y="22816"/>
                    <a:pt x="11370" y="23543"/>
                  </a:cubicBezTo>
                  <a:lnTo>
                    <a:pt x="3742" y="30041"/>
                  </a:lnTo>
                  <a:lnTo>
                    <a:pt x="652" y="19504"/>
                  </a:lnTo>
                  <a:cubicBezTo>
                    <a:pt x="1921" y="18149"/>
                    <a:pt x="11921" y="7440"/>
                    <a:pt x="13062" y="5300"/>
                  </a:cubicBezTo>
                  <a:cubicBezTo>
                    <a:pt x="14100" y="3354"/>
                    <a:pt x="16400" y="1055"/>
                    <a:pt x="16867" y="599"/>
                  </a:cubicBezTo>
                  <a:close/>
                  <a:moveTo>
                    <a:pt x="16838" y="1"/>
                  </a:moveTo>
                  <a:cubicBezTo>
                    <a:pt x="16803" y="1"/>
                    <a:pt x="16768" y="1"/>
                    <a:pt x="16733" y="3"/>
                  </a:cubicBezTo>
                  <a:cubicBezTo>
                    <a:pt x="16661" y="5"/>
                    <a:pt x="16591" y="34"/>
                    <a:pt x="16537" y="84"/>
                  </a:cubicBezTo>
                  <a:cubicBezTo>
                    <a:pt x="16424" y="194"/>
                    <a:pt x="13732" y="2772"/>
                    <a:pt x="12534" y="5017"/>
                  </a:cubicBezTo>
                  <a:cubicBezTo>
                    <a:pt x="11378" y="7186"/>
                    <a:pt x="212" y="19099"/>
                    <a:pt x="98" y="19219"/>
                  </a:cubicBezTo>
                  <a:cubicBezTo>
                    <a:pt x="26" y="19296"/>
                    <a:pt x="0" y="19407"/>
                    <a:pt x="29" y="19508"/>
                  </a:cubicBezTo>
                  <a:lnTo>
                    <a:pt x="3298" y="30652"/>
                  </a:lnTo>
                  <a:cubicBezTo>
                    <a:pt x="3327" y="30749"/>
                    <a:pt x="3403" y="30826"/>
                    <a:pt x="3500" y="30856"/>
                  </a:cubicBezTo>
                  <a:cubicBezTo>
                    <a:pt x="3527" y="30864"/>
                    <a:pt x="3557" y="30867"/>
                    <a:pt x="3586" y="30868"/>
                  </a:cubicBezTo>
                  <a:cubicBezTo>
                    <a:pt x="3657" y="30868"/>
                    <a:pt x="3726" y="30842"/>
                    <a:pt x="3781" y="30796"/>
                  </a:cubicBezTo>
                  <a:lnTo>
                    <a:pt x="11804" y="23961"/>
                  </a:lnTo>
                  <a:cubicBezTo>
                    <a:pt x="11834" y="23935"/>
                    <a:pt x="11859" y="23904"/>
                    <a:pt x="11876" y="23870"/>
                  </a:cubicBezTo>
                  <a:cubicBezTo>
                    <a:pt x="11922" y="23783"/>
                    <a:pt x="16365" y="15153"/>
                    <a:pt x="17550" y="9679"/>
                  </a:cubicBezTo>
                  <a:lnTo>
                    <a:pt x="17787" y="8585"/>
                  </a:lnTo>
                  <a:cubicBezTo>
                    <a:pt x="18652" y="4641"/>
                    <a:pt x="19275" y="1790"/>
                    <a:pt x="18267" y="585"/>
                  </a:cubicBezTo>
                  <a:cubicBezTo>
                    <a:pt x="17941" y="195"/>
                    <a:pt x="17463" y="1"/>
                    <a:pt x="16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3209550" y="2295475"/>
              <a:ext cx="1092150" cy="1256525"/>
            </a:xfrm>
            <a:custGeom>
              <a:rect b="b" l="l" r="r" t="t"/>
              <a:pathLst>
                <a:path extrusionOk="0" h="50261" w="43686">
                  <a:moveTo>
                    <a:pt x="17438" y="0"/>
                  </a:moveTo>
                  <a:cubicBezTo>
                    <a:pt x="17058" y="0"/>
                    <a:pt x="16798" y="47"/>
                    <a:pt x="16689" y="156"/>
                  </a:cubicBezTo>
                  <a:cubicBezTo>
                    <a:pt x="16073" y="773"/>
                    <a:pt x="12201" y="20135"/>
                    <a:pt x="8430" y="27893"/>
                  </a:cubicBezTo>
                  <a:cubicBezTo>
                    <a:pt x="3439" y="38162"/>
                    <a:pt x="0" y="43603"/>
                    <a:pt x="0" y="43603"/>
                  </a:cubicBezTo>
                  <a:cubicBezTo>
                    <a:pt x="0" y="43603"/>
                    <a:pt x="2953" y="42279"/>
                    <a:pt x="7244" y="42279"/>
                  </a:cubicBezTo>
                  <a:cubicBezTo>
                    <a:pt x="8371" y="42279"/>
                    <a:pt x="9590" y="42370"/>
                    <a:pt x="10873" y="42601"/>
                  </a:cubicBezTo>
                  <a:cubicBezTo>
                    <a:pt x="17036" y="43711"/>
                    <a:pt x="26627" y="50260"/>
                    <a:pt x="26627" y="50260"/>
                  </a:cubicBezTo>
                  <a:cubicBezTo>
                    <a:pt x="26627" y="50260"/>
                    <a:pt x="31236" y="40343"/>
                    <a:pt x="36167" y="30358"/>
                  </a:cubicBezTo>
                  <a:cubicBezTo>
                    <a:pt x="41098" y="20372"/>
                    <a:pt x="43686" y="5457"/>
                    <a:pt x="43686" y="4594"/>
                  </a:cubicBezTo>
                  <a:cubicBezTo>
                    <a:pt x="43686" y="3796"/>
                    <a:pt x="42311" y="3101"/>
                    <a:pt x="41520" y="3101"/>
                  </a:cubicBezTo>
                  <a:cubicBezTo>
                    <a:pt x="41457" y="3101"/>
                    <a:pt x="41398" y="3105"/>
                    <a:pt x="41343" y="3114"/>
                  </a:cubicBezTo>
                  <a:cubicBezTo>
                    <a:pt x="41343" y="3114"/>
                    <a:pt x="32591" y="2375"/>
                    <a:pt x="27660" y="1636"/>
                  </a:cubicBezTo>
                  <a:cubicBezTo>
                    <a:pt x="23601" y="1027"/>
                    <a:pt x="19208" y="0"/>
                    <a:pt x="174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3199875" y="2288000"/>
              <a:ext cx="1109325" cy="1271475"/>
            </a:xfrm>
            <a:custGeom>
              <a:rect b="b" l="l" r="r" t="t"/>
              <a:pathLst>
                <a:path extrusionOk="0" h="50859" w="44373">
                  <a:moveTo>
                    <a:pt x="17775" y="591"/>
                  </a:moveTo>
                  <a:cubicBezTo>
                    <a:pt x="18817" y="591"/>
                    <a:pt x="21202" y="1030"/>
                    <a:pt x="23193" y="1398"/>
                  </a:cubicBezTo>
                  <a:cubicBezTo>
                    <a:pt x="24691" y="1675"/>
                    <a:pt x="26389" y="1989"/>
                    <a:pt x="28003" y="2231"/>
                  </a:cubicBezTo>
                  <a:cubicBezTo>
                    <a:pt x="32887" y="2963"/>
                    <a:pt x="41618" y="3705"/>
                    <a:pt x="41705" y="3712"/>
                  </a:cubicBezTo>
                  <a:cubicBezTo>
                    <a:pt x="41714" y="3713"/>
                    <a:pt x="41723" y="3713"/>
                    <a:pt x="41732" y="3713"/>
                  </a:cubicBezTo>
                  <a:cubicBezTo>
                    <a:pt x="41748" y="3713"/>
                    <a:pt x="41764" y="3712"/>
                    <a:pt x="41780" y="3710"/>
                  </a:cubicBezTo>
                  <a:cubicBezTo>
                    <a:pt x="41817" y="3704"/>
                    <a:pt x="41859" y="3701"/>
                    <a:pt x="41904" y="3701"/>
                  </a:cubicBezTo>
                  <a:cubicBezTo>
                    <a:pt x="42299" y="3701"/>
                    <a:pt x="42968" y="3931"/>
                    <a:pt x="43406" y="4301"/>
                  </a:cubicBezTo>
                  <a:cubicBezTo>
                    <a:pt x="43643" y="4502"/>
                    <a:pt x="43773" y="4712"/>
                    <a:pt x="43773" y="4893"/>
                  </a:cubicBezTo>
                  <a:cubicBezTo>
                    <a:pt x="43773" y="5885"/>
                    <a:pt x="41107" y="20760"/>
                    <a:pt x="36285" y="30524"/>
                  </a:cubicBezTo>
                  <a:cubicBezTo>
                    <a:pt x="31899" y="39407"/>
                    <a:pt x="27720" y="48337"/>
                    <a:pt x="26890" y="50115"/>
                  </a:cubicBezTo>
                  <a:cubicBezTo>
                    <a:pt x="25208" y="48993"/>
                    <a:pt x="16938" y="43619"/>
                    <a:pt x="11312" y="42606"/>
                  </a:cubicBezTo>
                  <a:cubicBezTo>
                    <a:pt x="10094" y="42386"/>
                    <a:pt x="8858" y="42275"/>
                    <a:pt x="7620" y="42275"/>
                  </a:cubicBezTo>
                  <a:cubicBezTo>
                    <a:pt x="7614" y="42275"/>
                    <a:pt x="7608" y="42275"/>
                    <a:pt x="7601" y="42276"/>
                  </a:cubicBezTo>
                  <a:lnTo>
                    <a:pt x="7601" y="42274"/>
                  </a:lnTo>
                  <a:cubicBezTo>
                    <a:pt x="4611" y="42274"/>
                    <a:pt x="2277" y="42909"/>
                    <a:pt x="1099" y="43312"/>
                  </a:cubicBezTo>
                  <a:cubicBezTo>
                    <a:pt x="2199" y="41483"/>
                    <a:pt x="5184" y="36352"/>
                    <a:pt x="9087" y="28323"/>
                  </a:cubicBezTo>
                  <a:cubicBezTo>
                    <a:pt x="11613" y="23125"/>
                    <a:pt x="14125" y="12987"/>
                    <a:pt x="15787" y="6279"/>
                  </a:cubicBezTo>
                  <a:cubicBezTo>
                    <a:pt x="16468" y="3531"/>
                    <a:pt x="17111" y="936"/>
                    <a:pt x="17285" y="670"/>
                  </a:cubicBezTo>
                  <a:cubicBezTo>
                    <a:pt x="17359" y="615"/>
                    <a:pt x="17530" y="591"/>
                    <a:pt x="17775" y="591"/>
                  </a:cubicBezTo>
                  <a:close/>
                  <a:moveTo>
                    <a:pt x="17835" y="0"/>
                  </a:moveTo>
                  <a:cubicBezTo>
                    <a:pt x="17334" y="0"/>
                    <a:pt x="17029" y="79"/>
                    <a:pt x="16865" y="244"/>
                  </a:cubicBezTo>
                  <a:cubicBezTo>
                    <a:pt x="16626" y="482"/>
                    <a:pt x="16317" y="1648"/>
                    <a:pt x="15205" y="6134"/>
                  </a:cubicBezTo>
                  <a:cubicBezTo>
                    <a:pt x="13650" y="12412"/>
                    <a:pt x="11047" y="22920"/>
                    <a:pt x="8548" y="28061"/>
                  </a:cubicBezTo>
                  <a:cubicBezTo>
                    <a:pt x="3622" y="38193"/>
                    <a:pt x="168" y="43688"/>
                    <a:pt x="134" y="43743"/>
                  </a:cubicBezTo>
                  <a:cubicBezTo>
                    <a:pt x="0" y="43954"/>
                    <a:pt x="167" y="44202"/>
                    <a:pt x="385" y="44202"/>
                  </a:cubicBezTo>
                  <a:cubicBezTo>
                    <a:pt x="425" y="44202"/>
                    <a:pt x="467" y="44194"/>
                    <a:pt x="510" y="44175"/>
                  </a:cubicBezTo>
                  <a:cubicBezTo>
                    <a:pt x="546" y="44159"/>
                    <a:pt x="3460" y="42880"/>
                    <a:pt x="7647" y="42880"/>
                  </a:cubicBezTo>
                  <a:cubicBezTo>
                    <a:pt x="8754" y="42880"/>
                    <a:pt x="9951" y="42969"/>
                    <a:pt x="11206" y="43195"/>
                  </a:cubicBezTo>
                  <a:cubicBezTo>
                    <a:pt x="17236" y="44280"/>
                    <a:pt x="26749" y="50740"/>
                    <a:pt x="26844" y="50806"/>
                  </a:cubicBezTo>
                  <a:cubicBezTo>
                    <a:pt x="26894" y="50840"/>
                    <a:pt x="26953" y="50858"/>
                    <a:pt x="27013" y="50858"/>
                  </a:cubicBezTo>
                  <a:cubicBezTo>
                    <a:pt x="27040" y="50858"/>
                    <a:pt x="27067" y="50855"/>
                    <a:pt x="27092" y="50848"/>
                  </a:cubicBezTo>
                  <a:cubicBezTo>
                    <a:pt x="27177" y="50824"/>
                    <a:pt x="27247" y="50765"/>
                    <a:pt x="27285" y="50685"/>
                  </a:cubicBezTo>
                  <a:cubicBezTo>
                    <a:pt x="27331" y="50587"/>
                    <a:pt x="31949" y="40658"/>
                    <a:pt x="36822" y="30790"/>
                  </a:cubicBezTo>
                  <a:cubicBezTo>
                    <a:pt x="41684" y="20944"/>
                    <a:pt x="44373" y="5899"/>
                    <a:pt x="44373" y="4893"/>
                  </a:cubicBezTo>
                  <a:cubicBezTo>
                    <a:pt x="44373" y="4528"/>
                    <a:pt x="44173" y="4166"/>
                    <a:pt x="43794" y="3844"/>
                  </a:cubicBezTo>
                  <a:cubicBezTo>
                    <a:pt x="43279" y="3409"/>
                    <a:pt x="42488" y="3102"/>
                    <a:pt x="41910" y="3102"/>
                  </a:cubicBezTo>
                  <a:cubicBezTo>
                    <a:pt x="41844" y="3102"/>
                    <a:pt x="41781" y="3105"/>
                    <a:pt x="41721" y="3114"/>
                  </a:cubicBezTo>
                  <a:cubicBezTo>
                    <a:pt x="41116" y="3062"/>
                    <a:pt x="32802" y="2346"/>
                    <a:pt x="28092" y="1639"/>
                  </a:cubicBezTo>
                  <a:cubicBezTo>
                    <a:pt x="26488" y="1399"/>
                    <a:pt x="24795" y="1085"/>
                    <a:pt x="23302" y="809"/>
                  </a:cubicBezTo>
                  <a:cubicBezTo>
                    <a:pt x="20483" y="288"/>
                    <a:pt x="18796" y="0"/>
                    <a:pt x="17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3836325" y="2331375"/>
              <a:ext cx="313150" cy="316275"/>
            </a:xfrm>
            <a:custGeom>
              <a:rect b="b" l="l" r="r" t="t"/>
              <a:pathLst>
                <a:path extrusionOk="0" h="12651" w="12526">
                  <a:moveTo>
                    <a:pt x="1339" y="1"/>
                  </a:moveTo>
                  <a:cubicBezTo>
                    <a:pt x="926" y="1164"/>
                    <a:pt x="393" y="3016"/>
                    <a:pt x="247" y="5131"/>
                  </a:cubicBezTo>
                  <a:cubicBezTo>
                    <a:pt x="1" y="8706"/>
                    <a:pt x="2097" y="12650"/>
                    <a:pt x="3699" y="12650"/>
                  </a:cubicBezTo>
                  <a:cubicBezTo>
                    <a:pt x="5302" y="12650"/>
                    <a:pt x="10232" y="5993"/>
                    <a:pt x="11342" y="4145"/>
                  </a:cubicBezTo>
                  <a:cubicBezTo>
                    <a:pt x="12146" y="2804"/>
                    <a:pt x="12429" y="1795"/>
                    <a:pt x="12526" y="1338"/>
                  </a:cubicBezTo>
                  <a:cubicBezTo>
                    <a:pt x="9552" y="1053"/>
                    <a:pt x="5435" y="626"/>
                    <a:pt x="2589" y="200"/>
                  </a:cubicBezTo>
                  <a:cubicBezTo>
                    <a:pt x="2175" y="138"/>
                    <a:pt x="1758" y="70"/>
                    <a:pt x="1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3830200" y="2323875"/>
              <a:ext cx="327500" cy="331225"/>
            </a:xfrm>
            <a:custGeom>
              <a:rect b="b" l="l" r="r" t="t"/>
              <a:pathLst>
                <a:path extrusionOk="0" h="13249" w="13100">
                  <a:moveTo>
                    <a:pt x="1784" y="636"/>
                  </a:moveTo>
                  <a:lnTo>
                    <a:pt x="1784" y="637"/>
                  </a:lnTo>
                  <a:cubicBezTo>
                    <a:pt x="2120" y="692"/>
                    <a:pt x="2456" y="745"/>
                    <a:pt x="2789" y="794"/>
                  </a:cubicBezTo>
                  <a:cubicBezTo>
                    <a:pt x="5534" y="1206"/>
                    <a:pt x="9464" y="1619"/>
                    <a:pt x="12397" y="1902"/>
                  </a:cubicBezTo>
                  <a:cubicBezTo>
                    <a:pt x="12253" y="2425"/>
                    <a:pt x="11952" y="3253"/>
                    <a:pt x="11329" y="4288"/>
                  </a:cubicBezTo>
                  <a:cubicBezTo>
                    <a:pt x="9956" y="6579"/>
                    <a:pt x="5238" y="12649"/>
                    <a:pt x="3944" y="12649"/>
                  </a:cubicBezTo>
                  <a:cubicBezTo>
                    <a:pt x="3625" y="12649"/>
                    <a:pt x="3233" y="12417"/>
                    <a:pt x="2841" y="11997"/>
                  </a:cubicBezTo>
                  <a:cubicBezTo>
                    <a:pt x="1712" y="10787"/>
                    <a:pt x="609" y="8081"/>
                    <a:pt x="791" y="5450"/>
                  </a:cubicBezTo>
                  <a:cubicBezTo>
                    <a:pt x="924" y="3518"/>
                    <a:pt x="1388" y="1801"/>
                    <a:pt x="1784" y="636"/>
                  </a:cubicBezTo>
                  <a:close/>
                  <a:moveTo>
                    <a:pt x="1583" y="0"/>
                  </a:moveTo>
                  <a:cubicBezTo>
                    <a:pt x="1458" y="0"/>
                    <a:pt x="1344" y="79"/>
                    <a:pt x="1301" y="200"/>
                  </a:cubicBezTo>
                  <a:cubicBezTo>
                    <a:pt x="877" y="1398"/>
                    <a:pt x="341" y="3274"/>
                    <a:pt x="193" y="5409"/>
                  </a:cubicBezTo>
                  <a:cubicBezTo>
                    <a:pt x="0" y="8209"/>
                    <a:pt x="1187" y="11105"/>
                    <a:pt x="2403" y="12407"/>
                  </a:cubicBezTo>
                  <a:cubicBezTo>
                    <a:pt x="2918" y="12958"/>
                    <a:pt x="3450" y="13249"/>
                    <a:pt x="3944" y="13249"/>
                  </a:cubicBezTo>
                  <a:cubicBezTo>
                    <a:pt x="5874" y="13249"/>
                    <a:pt x="11103" y="5831"/>
                    <a:pt x="11843" y="4597"/>
                  </a:cubicBezTo>
                  <a:cubicBezTo>
                    <a:pt x="12660" y="3236"/>
                    <a:pt x="12957" y="2198"/>
                    <a:pt x="13064" y="1699"/>
                  </a:cubicBezTo>
                  <a:cubicBezTo>
                    <a:pt x="13100" y="1524"/>
                    <a:pt x="12977" y="1356"/>
                    <a:pt x="12799" y="1339"/>
                  </a:cubicBezTo>
                  <a:cubicBezTo>
                    <a:pt x="9841" y="1055"/>
                    <a:pt x="5720" y="629"/>
                    <a:pt x="2878" y="202"/>
                  </a:cubicBezTo>
                  <a:cubicBezTo>
                    <a:pt x="2465" y="141"/>
                    <a:pt x="2049" y="75"/>
                    <a:pt x="1633" y="4"/>
                  </a:cubicBezTo>
                  <a:cubicBezTo>
                    <a:pt x="1616" y="2"/>
                    <a:pt x="1600" y="0"/>
                    <a:pt x="15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3867150" y="2163775"/>
              <a:ext cx="255800" cy="403800"/>
            </a:xfrm>
            <a:custGeom>
              <a:rect b="b" l="l" r="r" t="t"/>
              <a:pathLst>
                <a:path extrusionOk="0" h="16152" w="10232">
                  <a:moveTo>
                    <a:pt x="3206" y="0"/>
                  </a:moveTo>
                  <a:cubicBezTo>
                    <a:pt x="3206" y="0"/>
                    <a:pt x="1972" y="6287"/>
                    <a:pt x="987" y="8877"/>
                  </a:cubicBezTo>
                  <a:cubicBezTo>
                    <a:pt x="1" y="11465"/>
                    <a:pt x="1111" y="16026"/>
                    <a:pt x="2342" y="16149"/>
                  </a:cubicBezTo>
                  <a:cubicBezTo>
                    <a:pt x="2354" y="16151"/>
                    <a:pt x="2366" y="16151"/>
                    <a:pt x="2379" y="16151"/>
                  </a:cubicBezTo>
                  <a:cubicBezTo>
                    <a:pt x="3669" y="16151"/>
                    <a:pt x="8506" y="9862"/>
                    <a:pt x="8506" y="9862"/>
                  </a:cubicBezTo>
                  <a:lnTo>
                    <a:pt x="10232" y="2713"/>
                  </a:lnTo>
                  <a:cubicBezTo>
                    <a:pt x="10232" y="2713"/>
                    <a:pt x="3945" y="987"/>
                    <a:pt x="32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3865225" y="2156275"/>
              <a:ext cx="265950" cy="418750"/>
            </a:xfrm>
            <a:custGeom>
              <a:rect b="b" l="l" r="r" t="t"/>
              <a:pathLst>
                <a:path extrusionOk="0" h="16750" w="10638">
                  <a:moveTo>
                    <a:pt x="3478" y="848"/>
                  </a:moveTo>
                  <a:cubicBezTo>
                    <a:pt x="4895" y="1761"/>
                    <a:pt x="8777" y="2893"/>
                    <a:pt x="9950" y="3223"/>
                  </a:cubicBezTo>
                  <a:lnTo>
                    <a:pt x="8307" y="10030"/>
                  </a:lnTo>
                  <a:cubicBezTo>
                    <a:pt x="6009" y="13012"/>
                    <a:pt x="3127" y="16151"/>
                    <a:pt x="2464" y="16151"/>
                  </a:cubicBezTo>
                  <a:cubicBezTo>
                    <a:pt x="2459" y="16151"/>
                    <a:pt x="2455" y="16151"/>
                    <a:pt x="2450" y="16151"/>
                  </a:cubicBezTo>
                  <a:cubicBezTo>
                    <a:pt x="2294" y="16136"/>
                    <a:pt x="2096" y="15951"/>
                    <a:pt x="1906" y="15643"/>
                  </a:cubicBezTo>
                  <a:cubicBezTo>
                    <a:pt x="1069" y="14290"/>
                    <a:pt x="632" y="11151"/>
                    <a:pt x="1344" y="9282"/>
                  </a:cubicBezTo>
                  <a:cubicBezTo>
                    <a:pt x="2177" y="7093"/>
                    <a:pt x="3166" y="2387"/>
                    <a:pt x="3478" y="848"/>
                  </a:cubicBezTo>
                  <a:close/>
                  <a:moveTo>
                    <a:pt x="3285" y="0"/>
                  </a:moveTo>
                  <a:cubicBezTo>
                    <a:pt x="3151" y="0"/>
                    <a:pt x="3020" y="89"/>
                    <a:pt x="2990" y="242"/>
                  </a:cubicBezTo>
                  <a:cubicBezTo>
                    <a:pt x="2977" y="306"/>
                    <a:pt x="1750" y="6533"/>
                    <a:pt x="784" y="9069"/>
                  </a:cubicBezTo>
                  <a:cubicBezTo>
                    <a:pt x="1" y="11124"/>
                    <a:pt x="469" y="14460"/>
                    <a:pt x="1396" y="15957"/>
                  </a:cubicBezTo>
                  <a:cubicBezTo>
                    <a:pt x="1697" y="16445"/>
                    <a:pt x="2031" y="16711"/>
                    <a:pt x="2390" y="16747"/>
                  </a:cubicBezTo>
                  <a:cubicBezTo>
                    <a:pt x="2407" y="16748"/>
                    <a:pt x="2424" y="16749"/>
                    <a:pt x="2441" y="16749"/>
                  </a:cubicBezTo>
                  <a:cubicBezTo>
                    <a:pt x="3788" y="16749"/>
                    <a:pt x="7656" y="11859"/>
                    <a:pt x="8821" y="10344"/>
                  </a:cubicBezTo>
                  <a:cubicBezTo>
                    <a:pt x="8847" y="10311"/>
                    <a:pt x="8865" y="10273"/>
                    <a:pt x="8875" y="10232"/>
                  </a:cubicBezTo>
                  <a:lnTo>
                    <a:pt x="10600" y="3083"/>
                  </a:lnTo>
                  <a:cubicBezTo>
                    <a:pt x="10638" y="2926"/>
                    <a:pt x="10544" y="2766"/>
                    <a:pt x="10389" y="2723"/>
                  </a:cubicBezTo>
                  <a:cubicBezTo>
                    <a:pt x="7995" y="2067"/>
                    <a:pt x="4016" y="779"/>
                    <a:pt x="3522" y="120"/>
                  </a:cubicBezTo>
                  <a:cubicBezTo>
                    <a:pt x="3461" y="38"/>
                    <a:pt x="3373" y="0"/>
                    <a:pt x="32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4129900" y="2379950"/>
              <a:ext cx="546125" cy="653825"/>
            </a:xfrm>
            <a:custGeom>
              <a:rect b="b" l="l" r="r" t="t"/>
              <a:pathLst>
                <a:path extrusionOk="0" h="26153" w="21845">
                  <a:moveTo>
                    <a:pt x="5648" y="0"/>
                  </a:moveTo>
                  <a:lnTo>
                    <a:pt x="2973" y="6687"/>
                  </a:lnTo>
                  <a:cubicBezTo>
                    <a:pt x="1" y="12780"/>
                    <a:pt x="2676" y="16197"/>
                    <a:pt x="2676" y="16197"/>
                  </a:cubicBezTo>
                  <a:lnTo>
                    <a:pt x="13820" y="26153"/>
                  </a:lnTo>
                  <a:lnTo>
                    <a:pt x="21845" y="24073"/>
                  </a:lnTo>
                  <a:cubicBezTo>
                    <a:pt x="21845" y="24073"/>
                    <a:pt x="9957" y="4309"/>
                    <a:pt x="8768" y="2229"/>
                  </a:cubicBezTo>
                  <a:cubicBezTo>
                    <a:pt x="7579" y="148"/>
                    <a:pt x="5648" y="0"/>
                    <a:pt x="56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4122025" y="2372500"/>
              <a:ext cx="562975" cy="668750"/>
            </a:xfrm>
            <a:custGeom>
              <a:rect b="b" l="l" r="r" t="t"/>
              <a:pathLst>
                <a:path extrusionOk="0" h="26750" w="22519">
                  <a:moveTo>
                    <a:pt x="5970" y="0"/>
                  </a:moveTo>
                  <a:cubicBezTo>
                    <a:pt x="5822" y="0"/>
                    <a:pt x="5676" y="116"/>
                    <a:pt x="5664" y="276"/>
                  </a:cubicBezTo>
                  <a:cubicBezTo>
                    <a:pt x="5651" y="440"/>
                    <a:pt x="5774" y="583"/>
                    <a:pt x="5938" y="598"/>
                  </a:cubicBezTo>
                  <a:cubicBezTo>
                    <a:pt x="6011" y="604"/>
                    <a:pt x="7733" y="769"/>
                    <a:pt x="8823" y="2676"/>
                  </a:cubicBezTo>
                  <a:cubicBezTo>
                    <a:pt x="9913" y="4584"/>
                    <a:pt x="20108" y="21541"/>
                    <a:pt x="21696" y="24182"/>
                  </a:cubicBezTo>
                  <a:lnTo>
                    <a:pt x="14215" y="26122"/>
                  </a:lnTo>
                  <a:lnTo>
                    <a:pt x="3225" y="16310"/>
                  </a:lnTo>
                  <a:cubicBezTo>
                    <a:pt x="3201" y="16278"/>
                    <a:pt x="701" y="12972"/>
                    <a:pt x="3557" y="7116"/>
                  </a:cubicBezTo>
                  <a:cubicBezTo>
                    <a:pt x="3620" y="6969"/>
                    <a:pt x="3557" y="6798"/>
                    <a:pt x="3413" y="6728"/>
                  </a:cubicBezTo>
                  <a:cubicBezTo>
                    <a:pt x="3371" y="6707"/>
                    <a:pt x="3326" y="6698"/>
                    <a:pt x="3282" y="6698"/>
                  </a:cubicBezTo>
                  <a:cubicBezTo>
                    <a:pt x="3176" y="6698"/>
                    <a:pt x="3073" y="6754"/>
                    <a:pt x="3020" y="6854"/>
                  </a:cubicBezTo>
                  <a:cubicBezTo>
                    <a:pt x="0" y="13043"/>
                    <a:pt x="2642" y="16535"/>
                    <a:pt x="2792" y="16718"/>
                  </a:cubicBezTo>
                  <a:lnTo>
                    <a:pt x="13936" y="26674"/>
                  </a:lnTo>
                  <a:cubicBezTo>
                    <a:pt x="13991" y="26722"/>
                    <a:pt x="14061" y="26750"/>
                    <a:pt x="14136" y="26750"/>
                  </a:cubicBezTo>
                  <a:cubicBezTo>
                    <a:pt x="14161" y="26750"/>
                    <a:pt x="14186" y="26747"/>
                    <a:pt x="14211" y="26741"/>
                  </a:cubicBezTo>
                  <a:lnTo>
                    <a:pt x="22233" y="24661"/>
                  </a:lnTo>
                  <a:cubicBezTo>
                    <a:pt x="22428" y="24612"/>
                    <a:pt x="22518" y="24389"/>
                    <a:pt x="22416" y="24217"/>
                  </a:cubicBezTo>
                  <a:cubicBezTo>
                    <a:pt x="22296" y="24019"/>
                    <a:pt x="10516" y="4433"/>
                    <a:pt x="9343" y="2380"/>
                  </a:cubicBezTo>
                  <a:cubicBezTo>
                    <a:pt x="8090" y="186"/>
                    <a:pt x="6069" y="7"/>
                    <a:pt x="5985" y="1"/>
                  </a:cubicBezTo>
                  <a:cubicBezTo>
                    <a:pt x="5980" y="0"/>
                    <a:pt x="5975" y="0"/>
                    <a:pt x="59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3613575" y="2848025"/>
              <a:ext cx="107725" cy="156325"/>
            </a:xfrm>
            <a:custGeom>
              <a:rect b="b" l="l" r="r" t="t"/>
              <a:pathLst>
                <a:path extrusionOk="0" h="6253" w="4309">
                  <a:moveTo>
                    <a:pt x="3120" y="0"/>
                  </a:moveTo>
                  <a:cubicBezTo>
                    <a:pt x="3120" y="0"/>
                    <a:pt x="296" y="2526"/>
                    <a:pt x="148" y="3120"/>
                  </a:cubicBezTo>
                  <a:cubicBezTo>
                    <a:pt x="0" y="3715"/>
                    <a:pt x="1635" y="6093"/>
                    <a:pt x="2080" y="6241"/>
                  </a:cubicBezTo>
                  <a:cubicBezTo>
                    <a:pt x="2104" y="6249"/>
                    <a:pt x="2126" y="6252"/>
                    <a:pt x="2147" y="6252"/>
                  </a:cubicBezTo>
                  <a:cubicBezTo>
                    <a:pt x="2541" y="6252"/>
                    <a:pt x="2667" y="5021"/>
                    <a:pt x="2526" y="4458"/>
                  </a:cubicBezTo>
                  <a:cubicBezTo>
                    <a:pt x="2378" y="3863"/>
                    <a:pt x="2080" y="2972"/>
                    <a:pt x="2080" y="2972"/>
                  </a:cubicBezTo>
                  <a:lnTo>
                    <a:pt x="3715" y="1040"/>
                  </a:lnTo>
                  <a:cubicBezTo>
                    <a:pt x="3715" y="1040"/>
                    <a:pt x="4309" y="298"/>
                    <a:pt x="3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3605175" y="2840525"/>
              <a:ext cx="115050" cy="171275"/>
            </a:xfrm>
            <a:custGeom>
              <a:rect b="b" l="l" r="r" t="t"/>
              <a:pathLst>
                <a:path extrusionOk="0" h="6851" w="4602">
                  <a:moveTo>
                    <a:pt x="3533" y="634"/>
                  </a:moveTo>
                  <a:cubicBezTo>
                    <a:pt x="3809" y="727"/>
                    <a:pt x="3876" y="832"/>
                    <a:pt x="3892" y="878"/>
                  </a:cubicBezTo>
                  <a:cubicBezTo>
                    <a:pt x="3927" y="978"/>
                    <a:pt x="3846" y="1115"/>
                    <a:pt x="3823" y="1146"/>
                  </a:cubicBezTo>
                  <a:lnTo>
                    <a:pt x="2188" y="3078"/>
                  </a:lnTo>
                  <a:cubicBezTo>
                    <a:pt x="2120" y="3159"/>
                    <a:pt x="2099" y="3267"/>
                    <a:pt x="2132" y="3367"/>
                  </a:cubicBezTo>
                  <a:cubicBezTo>
                    <a:pt x="2135" y="3376"/>
                    <a:pt x="2428" y="4254"/>
                    <a:pt x="2571" y="4831"/>
                  </a:cubicBezTo>
                  <a:cubicBezTo>
                    <a:pt x="2682" y="5274"/>
                    <a:pt x="2583" y="6008"/>
                    <a:pt x="2459" y="6223"/>
                  </a:cubicBezTo>
                  <a:cubicBezTo>
                    <a:pt x="2002" y="5888"/>
                    <a:pt x="700" y="3902"/>
                    <a:pt x="775" y="3493"/>
                  </a:cubicBezTo>
                  <a:cubicBezTo>
                    <a:pt x="863" y="3179"/>
                    <a:pt x="2251" y="1789"/>
                    <a:pt x="3533" y="634"/>
                  </a:cubicBezTo>
                  <a:close/>
                  <a:moveTo>
                    <a:pt x="3456" y="0"/>
                  </a:moveTo>
                  <a:cubicBezTo>
                    <a:pt x="3383" y="0"/>
                    <a:pt x="3312" y="27"/>
                    <a:pt x="3257" y="76"/>
                  </a:cubicBezTo>
                  <a:cubicBezTo>
                    <a:pt x="2578" y="684"/>
                    <a:pt x="352" y="2714"/>
                    <a:pt x="194" y="3348"/>
                  </a:cubicBezTo>
                  <a:cubicBezTo>
                    <a:pt x="0" y="4122"/>
                    <a:pt x="1780" y="6644"/>
                    <a:pt x="2321" y="6825"/>
                  </a:cubicBezTo>
                  <a:cubicBezTo>
                    <a:pt x="2373" y="6842"/>
                    <a:pt x="2428" y="6851"/>
                    <a:pt x="2483" y="6851"/>
                  </a:cubicBezTo>
                  <a:cubicBezTo>
                    <a:pt x="2613" y="6850"/>
                    <a:pt x="2738" y="6799"/>
                    <a:pt x="2832" y="6710"/>
                  </a:cubicBezTo>
                  <a:cubicBezTo>
                    <a:pt x="3248" y="6324"/>
                    <a:pt x="3276" y="5180"/>
                    <a:pt x="3152" y="4686"/>
                  </a:cubicBezTo>
                  <a:cubicBezTo>
                    <a:pt x="3040" y="4233"/>
                    <a:pt x="2846" y="3625"/>
                    <a:pt x="2752" y="3337"/>
                  </a:cubicBezTo>
                  <a:lnTo>
                    <a:pt x="4284" y="1527"/>
                  </a:lnTo>
                  <a:cubicBezTo>
                    <a:pt x="4318" y="1487"/>
                    <a:pt x="4602" y="1113"/>
                    <a:pt x="4459" y="688"/>
                  </a:cubicBezTo>
                  <a:cubicBezTo>
                    <a:pt x="4351" y="365"/>
                    <a:pt x="4037" y="136"/>
                    <a:pt x="3530" y="9"/>
                  </a:cubicBezTo>
                  <a:cubicBezTo>
                    <a:pt x="3505" y="3"/>
                    <a:pt x="3481" y="0"/>
                    <a:pt x="3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3654425" y="2777450"/>
              <a:ext cx="1047600" cy="277425"/>
            </a:xfrm>
            <a:custGeom>
              <a:rect b="b" l="l" r="r" t="t"/>
              <a:pathLst>
                <a:path extrusionOk="0" h="11097" w="41904">
                  <a:moveTo>
                    <a:pt x="4161" y="1"/>
                  </a:moveTo>
                  <a:cubicBezTo>
                    <a:pt x="3121" y="1"/>
                    <a:pt x="1" y="5201"/>
                    <a:pt x="446" y="5795"/>
                  </a:cubicBezTo>
                  <a:cubicBezTo>
                    <a:pt x="892" y="6389"/>
                    <a:pt x="4607" y="9212"/>
                    <a:pt x="5647" y="9360"/>
                  </a:cubicBezTo>
                  <a:cubicBezTo>
                    <a:pt x="5701" y="9368"/>
                    <a:pt x="5759" y="9372"/>
                    <a:pt x="5820" y="9372"/>
                  </a:cubicBezTo>
                  <a:cubicBezTo>
                    <a:pt x="6915" y="9372"/>
                    <a:pt x="8916" y="8171"/>
                    <a:pt x="8916" y="8171"/>
                  </a:cubicBezTo>
                  <a:cubicBezTo>
                    <a:pt x="8916" y="8171"/>
                    <a:pt x="20061" y="9806"/>
                    <a:pt x="25261" y="10401"/>
                  </a:cubicBezTo>
                  <a:cubicBezTo>
                    <a:pt x="28108" y="10726"/>
                    <a:pt x="31312" y="11096"/>
                    <a:pt x="34043" y="11096"/>
                  </a:cubicBezTo>
                  <a:cubicBezTo>
                    <a:pt x="36300" y="11096"/>
                    <a:pt x="38234" y="10843"/>
                    <a:pt x="39377" y="10104"/>
                  </a:cubicBezTo>
                  <a:cubicBezTo>
                    <a:pt x="41903" y="8469"/>
                    <a:pt x="41160" y="4903"/>
                    <a:pt x="37743" y="3417"/>
                  </a:cubicBezTo>
                  <a:cubicBezTo>
                    <a:pt x="37743" y="3417"/>
                    <a:pt x="35544" y="2512"/>
                    <a:pt x="32715" y="2512"/>
                  </a:cubicBezTo>
                  <a:cubicBezTo>
                    <a:pt x="32512" y="2512"/>
                    <a:pt x="32306" y="2517"/>
                    <a:pt x="32097" y="2527"/>
                  </a:cubicBezTo>
                  <a:cubicBezTo>
                    <a:pt x="28976" y="2676"/>
                    <a:pt x="22437" y="4309"/>
                    <a:pt x="18277" y="4458"/>
                  </a:cubicBezTo>
                  <a:cubicBezTo>
                    <a:pt x="16415" y="4524"/>
                    <a:pt x="15417" y="4591"/>
                    <a:pt x="14681" y="4591"/>
                  </a:cubicBezTo>
                  <a:cubicBezTo>
                    <a:pt x="13774" y="4591"/>
                    <a:pt x="13268" y="4489"/>
                    <a:pt x="12036" y="4161"/>
                  </a:cubicBezTo>
                  <a:cubicBezTo>
                    <a:pt x="9807" y="3567"/>
                    <a:pt x="5201" y="1"/>
                    <a:pt x="41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3651550" y="2769950"/>
              <a:ext cx="1034675" cy="292275"/>
            </a:xfrm>
            <a:custGeom>
              <a:rect b="b" l="l" r="r" t="t"/>
              <a:pathLst>
                <a:path extrusionOk="0" h="11691" w="41387">
                  <a:moveTo>
                    <a:pt x="4275" y="599"/>
                  </a:moveTo>
                  <a:cubicBezTo>
                    <a:pt x="4685" y="599"/>
                    <a:pt x="6116" y="1485"/>
                    <a:pt x="7377" y="2268"/>
                  </a:cubicBezTo>
                  <a:cubicBezTo>
                    <a:pt x="9011" y="3279"/>
                    <a:pt x="10861" y="4426"/>
                    <a:pt x="12074" y="4750"/>
                  </a:cubicBezTo>
                  <a:cubicBezTo>
                    <a:pt x="13338" y="5086"/>
                    <a:pt x="13880" y="5189"/>
                    <a:pt x="14808" y="5189"/>
                  </a:cubicBezTo>
                  <a:cubicBezTo>
                    <a:pt x="15249" y="5189"/>
                    <a:pt x="15778" y="5166"/>
                    <a:pt x="16514" y="5133"/>
                  </a:cubicBezTo>
                  <a:cubicBezTo>
                    <a:pt x="17026" y="5111"/>
                    <a:pt x="17643" y="5083"/>
                    <a:pt x="18403" y="5056"/>
                  </a:cubicBezTo>
                  <a:cubicBezTo>
                    <a:pt x="20698" y="4975"/>
                    <a:pt x="23756" y="4436"/>
                    <a:pt x="26454" y="3961"/>
                  </a:cubicBezTo>
                  <a:cubicBezTo>
                    <a:pt x="28704" y="3565"/>
                    <a:pt x="30831" y="3191"/>
                    <a:pt x="32225" y="3124"/>
                  </a:cubicBezTo>
                  <a:cubicBezTo>
                    <a:pt x="32422" y="3115"/>
                    <a:pt x="32617" y="3111"/>
                    <a:pt x="32809" y="3111"/>
                  </a:cubicBezTo>
                  <a:cubicBezTo>
                    <a:pt x="35512" y="3111"/>
                    <a:pt x="37660" y="3960"/>
                    <a:pt x="37742" y="3993"/>
                  </a:cubicBezTo>
                  <a:cubicBezTo>
                    <a:pt x="39439" y="4732"/>
                    <a:pt x="40565" y="6085"/>
                    <a:pt x="40684" y="7524"/>
                  </a:cubicBezTo>
                  <a:cubicBezTo>
                    <a:pt x="40772" y="8597"/>
                    <a:pt x="40291" y="9530"/>
                    <a:pt x="39330" y="10152"/>
                  </a:cubicBezTo>
                  <a:cubicBezTo>
                    <a:pt x="38242" y="10856"/>
                    <a:pt x="36368" y="11097"/>
                    <a:pt x="34172" y="11097"/>
                  </a:cubicBezTo>
                  <a:cubicBezTo>
                    <a:pt x="31480" y="11097"/>
                    <a:pt x="28305" y="10734"/>
                    <a:pt x="25507" y="10414"/>
                  </a:cubicBezTo>
                  <a:lnTo>
                    <a:pt x="25410" y="10404"/>
                  </a:lnTo>
                  <a:cubicBezTo>
                    <a:pt x="20273" y="9816"/>
                    <a:pt x="9186" y="8192"/>
                    <a:pt x="9074" y="8176"/>
                  </a:cubicBezTo>
                  <a:cubicBezTo>
                    <a:pt x="9059" y="8174"/>
                    <a:pt x="9046" y="8173"/>
                    <a:pt x="9031" y="8173"/>
                  </a:cubicBezTo>
                  <a:cubicBezTo>
                    <a:pt x="8977" y="8173"/>
                    <a:pt x="8923" y="8188"/>
                    <a:pt x="8877" y="8216"/>
                  </a:cubicBezTo>
                  <a:cubicBezTo>
                    <a:pt x="8317" y="8551"/>
                    <a:pt x="6770" y="9374"/>
                    <a:pt x="5948" y="9374"/>
                  </a:cubicBezTo>
                  <a:cubicBezTo>
                    <a:pt x="5897" y="9374"/>
                    <a:pt x="5849" y="9371"/>
                    <a:pt x="5805" y="9364"/>
                  </a:cubicBezTo>
                  <a:cubicBezTo>
                    <a:pt x="4874" y="9232"/>
                    <a:pt x="1231" y="6490"/>
                    <a:pt x="819" y="5951"/>
                  </a:cubicBezTo>
                  <a:cubicBezTo>
                    <a:pt x="729" y="5562"/>
                    <a:pt x="1850" y="3281"/>
                    <a:pt x="3158" y="1634"/>
                  </a:cubicBezTo>
                  <a:cubicBezTo>
                    <a:pt x="3970" y="611"/>
                    <a:pt x="4273" y="599"/>
                    <a:pt x="4275" y="599"/>
                  </a:cubicBezTo>
                  <a:close/>
                  <a:moveTo>
                    <a:pt x="4276" y="1"/>
                  </a:moveTo>
                  <a:cubicBezTo>
                    <a:pt x="3264" y="1"/>
                    <a:pt x="1463" y="2924"/>
                    <a:pt x="796" y="4257"/>
                  </a:cubicBezTo>
                  <a:cubicBezTo>
                    <a:pt x="0" y="5847"/>
                    <a:pt x="225" y="6147"/>
                    <a:pt x="322" y="6275"/>
                  </a:cubicBezTo>
                  <a:cubicBezTo>
                    <a:pt x="767" y="6870"/>
                    <a:pt x="4548" y="9790"/>
                    <a:pt x="5720" y="9958"/>
                  </a:cubicBezTo>
                  <a:cubicBezTo>
                    <a:pt x="5784" y="9967"/>
                    <a:pt x="5851" y="9971"/>
                    <a:pt x="5921" y="9971"/>
                  </a:cubicBezTo>
                  <a:cubicBezTo>
                    <a:pt x="6966" y="9971"/>
                    <a:pt x="8643" y="9047"/>
                    <a:pt x="9092" y="8784"/>
                  </a:cubicBezTo>
                  <a:cubicBezTo>
                    <a:pt x="10239" y="8952"/>
                    <a:pt x="20464" y="10441"/>
                    <a:pt x="25342" y="10999"/>
                  </a:cubicBezTo>
                  <a:lnTo>
                    <a:pt x="25438" y="11010"/>
                  </a:lnTo>
                  <a:cubicBezTo>
                    <a:pt x="28235" y="11329"/>
                    <a:pt x="31400" y="11691"/>
                    <a:pt x="34128" y="11691"/>
                  </a:cubicBezTo>
                  <a:cubicBezTo>
                    <a:pt x="36452" y="11691"/>
                    <a:pt x="38460" y="11428"/>
                    <a:pt x="39655" y="10656"/>
                  </a:cubicBezTo>
                  <a:cubicBezTo>
                    <a:pt x="40793" y="9918"/>
                    <a:pt x="41386" y="8759"/>
                    <a:pt x="41280" y="7475"/>
                  </a:cubicBezTo>
                  <a:cubicBezTo>
                    <a:pt x="41143" y="5814"/>
                    <a:pt x="39878" y="4270"/>
                    <a:pt x="37978" y="3443"/>
                  </a:cubicBezTo>
                  <a:lnTo>
                    <a:pt x="37972" y="3441"/>
                  </a:lnTo>
                  <a:cubicBezTo>
                    <a:pt x="37875" y="3400"/>
                    <a:pt x="35688" y="2511"/>
                    <a:pt x="32847" y="2511"/>
                  </a:cubicBezTo>
                  <a:cubicBezTo>
                    <a:pt x="32634" y="2511"/>
                    <a:pt x="32417" y="2516"/>
                    <a:pt x="32197" y="2527"/>
                  </a:cubicBezTo>
                  <a:cubicBezTo>
                    <a:pt x="30764" y="2595"/>
                    <a:pt x="28619" y="2973"/>
                    <a:pt x="26350" y="3372"/>
                  </a:cubicBezTo>
                  <a:cubicBezTo>
                    <a:pt x="23671" y="3844"/>
                    <a:pt x="20635" y="4378"/>
                    <a:pt x="18382" y="4459"/>
                  </a:cubicBezTo>
                  <a:cubicBezTo>
                    <a:pt x="17620" y="4486"/>
                    <a:pt x="17003" y="4513"/>
                    <a:pt x="16488" y="4536"/>
                  </a:cubicBezTo>
                  <a:cubicBezTo>
                    <a:pt x="15746" y="4569"/>
                    <a:pt x="15224" y="4592"/>
                    <a:pt x="14797" y="4592"/>
                  </a:cubicBezTo>
                  <a:cubicBezTo>
                    <a:pt x="13906" y="4592"/>
                    <a:pt x="13431" y="4491"/>
                    <a:pt x="12229" y="4171"/>
                  </a:cubicBezTo>
                  <a:cubicBezTo>
                    <a:pt x="11101" y="3871"/>
                    <a:pt x="9291" y="2749"/>
                    <a:pt x="7694" y="1759"/>
                  </a:cubicBezTo>
                  <a:cubicBezTo>
                    <a:pt x="5880" y="637"/>
                    <a:pt x="4828" y="1"/>
                    <a:pt x="4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>
              <a:off x="3678350" y="2814525"/>
              <a:ext cx="88625" cy="126450"/>
            </a:xfrm>
            <a:custGeom>
              <a:rect b="b" l="l" r="r" t="t"/>
              <a:pathLst>
                <a:path extrusionOk="0" h="5058" w="3545">
                  <a:moveTo>
                    <a:pt x="3205" y="1"/>
                  </a:moveTo>
                  <a:cubicBezTo>
                    <a:pt x="3105" y="1"/>
                    <a:pt x="3008" y="50"/>
                    <a:pt x="2951" y="140"/>
                  </a:cubicBezTo>
                  <a:lnTo>
                    <a:pt x="127" y="4597"/>
                  </a:lnTo>
                  <a:cubicBezTo>
                    <a:pt x="1" y="4797"/>
                    <a:pt x="144" y="5057"/>
                    <a:pt x="381" y="5057"/>
                  </a:cubicBezTo>
                  <a:cubicBezTo>
                    <a:pt x="483" y="5057"/>
                    <a:pt x="579" y="5005"/>
                    <a:pt x="633" y="4918"/>
                  </a:cubicBezTo>
                  <a:lnTo>
                    <a:pt x="3457" y="460"/>
                  </a:lnTo>
                  <a:cubicBezTo>
                    <a:pt x="3545" y="321"/>
                    <a:pt x="3504" y="135"/>
                    <a:pt x="3364" y="47"/>
                  </a:cubicBezTo>
                  <a:cubicBezTo>
                    <a:pt x="3314" y="16"/>
                    <a:pt x="3259" y="1"/>
                    <a:pt x="32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9"/>
            <p:cNvSpPr/>
            <p:nvPr/>
          </p:nvSpPr>
          <p:spPr>
            <a:xfrm>
              <a:off x="3719050" y="2855375"/>
              <a:ext cx="99875" cy="126450"/>
            </a:xfrm>
            <a:custGeom>
              <a:rect b="b" l="l" r="r" t="t"/>
              <a:pathLst>
                <a:path extrusionOk="0" h="5058" w="3995">
                  <a:moveTo>
                    <a:pt x="3656" y="1"/>
                  </a:moveTo>
                  <a:cubicBezTo>
                    <a:pt x="3564" y="1"/>
                    <a:pt x="3473" y="43"/>
                    <a:pt x="3415" y="123"/>
                  </a:cubicBezTo>
                  <a:lnTo>
                    <a:pt x="145" y="4580"/>
                  </a:lnTo>
                  <a:cubicBezTo>
                    <a:pt x="1" y="4778"/>
                    <a:pt x="142" y="5057"/>
                    <a:pt x="386" y="5058"/>
                  </a:cubicBezTo>
                  <a:cubicBezTo>
                    <a:pt x="482" y="5058"/>
                    <a:pt x="572" y="5011"/>
                    <a:pt x="628" y="4935"/>
                  </a:cubicBezTo>
                  <a:lnTo>
                    <a:pt x="3898" y="478"/>
                  </a:lnTo>
                  <a:cubicBezTo>
                    <a:pt x="3995" y="344"/>
                    <a:pt x="3967" y="156"/>
                    <a:pt x="3833" y="59"/>
                  </a:cubicBezTo>
                  <a:cubicBezTo>
                    <a:pt x="3780" y="20"/>
                    <a:pt x="3718" y="1"/>
                    <a:pt x="3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9"/>
            <p:cNvSpPr/>
            <p:nvPr/>
          </p:nvSpPr>
          <p:spPr>
            <a:xfrm>
              <a:off x="3767175" y="2903650"/>
              <a:ext cx="88825" cy="100475"/>
            </a:xfrm>
            <a:custGeom>
              <a:rect b="b" l="l" r="r" t="t"/>
              <a:pathLst>
                <a:path extrusionOk="0" h="4019" w="3553">
                  <a:moveTo>
                    <a:pt x="3217" y="1"/>
                  </a:moveTo>
                  <a:cubicBezTo>
                    <a:pt x="3131" y="1"/>
                    <a:pt x="3045" y="38"/>
                    <a:pt x="2986" y="110"/>
                  </a:cubicBezTo>
                  <a:lnTo>
                    <a:pt x="163" y="3528"/>
                  </a:lnTo>
                  <a:cubicBezTo>
                    <a:pt x="1" y="3723"/>
                    <a:pt x="140" y="4018"/>
                    <a:pt x="393" y="4018"/>
                  </a:cubicBezTo>
                  <a:cubicBezTo>
                    <a:pt x="483" y="4018"/>
                    <a:pt x="568" y="3979"/>
                    <a:pt x="624" y="3910"/>
                  </a:cubicBezTo>
                  <a:lnTo>
                    <a:pt x="3448" y="492"/>
                  </a:lnTo>
                  <a:cubicBezTo>
                    <a:pt x="3553" y="364"/>
                    <a:pt x="3535" y="175"/>
                    <a:pt x="3408" y="70"/>
                  </a:cubicBezTo>
                  <a:cubicBezTo>
                    <a:pt x="3352" y="24"/>
                    <a:pt x="3284" y="1"/>
                    <a:pt x="3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9"/>
            <p:cNvSpPr/>
            <p:nvPr/>
          </p:nvSpPr>
          <p:spPr>
            <a:xfrm>
              <a:off x="3824200" y="2948275"/>
              <a:ext cx="61450" cy="41000"/>
            </a:xfrm>
            <a:custGeom>
              <a:rect b="b" l="l" r="r" t="t"/>
              <a:pathLst>
                <a:path extrusionOk="0" h="1640" w="2458">
                  <a:moveTo>
                    <a:pt x="1827" y="1"/>
                  </a:moveTo>
                  <a:cubicBezTo>
                    <a:pt x="1775" y="1"/>
                    <a:pt x="1722" y="14"/>
                    <a:pt x="1674" y="43"/>
                  </a:cubicBezTo>
                  <a:lnTo>
                    <a:pt x="188" y="935"/>
                  </a:lnTo>
                  <a:cubicBezTo>
                    <a:pt x="47" y="1019"/>
                    <a:pt x="0" y="1203"/>
                    <a:pt x="85" y="1344"/>
                  </a:cubicBezTo>
                  <a:cubicBezTo>
                    <a:pt x="141" y="1438"/>
                    <a:pt x="241" y="1491"/>
                    <a:pt x="343" y="1491"/>
                  </a:cubicBezTo>
                  <a:cubicBezTo>
                    <a:pt x="395" y="1491"/>
                    <a:pt x="448" y="1477"/>
                    <a:pt x="496" y="1448"/>
                  </a:cubicBezTo>
                  <a:lnTo>
                    <a:pt x="1648" y="757"/>
                  </a:lnTo>
                  <a:lnTo>
                    <a:pt x="1836" y="1422"/>
                  </a:lnTo>
                  <a:cubicBezTo>
                    <a:pt x="1874" y="1550"/>
                    <a:pt x="1991" y="1639"/>
                    <a:pt x="2125" y="1639"/>
                  </a:cubicBezTo>
                  <a:cubicBezTo>
                    <a:pt x="2152" y="1639"/>
                    <a:pt x="2180" y="1636"/>
                    <a:pt x="2207" y="1628"/>
                  </a:cubicBezTo>
                  <a:cubicBezTo>
                    <a:pt x="2366" y="1583"/>
                    <a:pt x="2457" y="1417"/>
                    <a:pt x="2412" y="1258"/>
                  </a:cubicBezTo>
                  <a:lnTo>
                    <a:pt x="2116" y="217"/>
                  </a:lnTo>
                  <a:cubicBezTo>
                    <a:pt x="2077" y="83"/>
                    <a:pt x="1955" y="1"/>
                    <a:pt x="18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4289350" y="1965725"/>
              <a:ext cx="70900" cy="151700"/>
            </a:xfrm>
            <a:custGeom>
              <a:rect b="b" l="l" r="r" t="t"/>
              <a:pathLst>
                <a:path extrusionOk="0" h="6068" w="2836">
                  <a:moveTo>
                    <a:pt x="1607" y="1"/>
                  </a:moveTo>
                  <a:cubicBezTo>
                    <a:pt x="1333" y="1"/>
                    <a:pt x="1111" y="156"/>
                    <a:pt x="1111" y="156"/>
                  </a:cubicBezTo>
                  <a:lnTo>
                    <a:pt x="1" y="5704"/>
                  </a:lnTo>
                  <a:cubicBezTo>
                    <a:pt x="1" y="5704"/>
                    <a:pt x="438" y="6068"/>
                    <a:pt x="921" y="6068"/>
                  </a:cubicBezTo>
                  <a:cubicBezTo>
                    <a:pt x="1066" y="6068"/>
                    <a:pt x="1215" y="6035"/>
                    <a:pt x="1357" y="5949"/>
                  </a:cubicBezTo>
                  <a:cubicBezTo>
                    <a:pt x="1974" y="5580"/>
                    <a:pt x="2836" y="3978"/>
                    <a:pt x="2589" y="1635"/>
                  </a:cubicBezTo>
                  <a:cubicBezTo>
                    <a:pt x="2448" y="287"/>
                    <a:pt x="1979" y="1"/>
                    <a:pt x="16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9"/>
            <p:cNvSpPr/>
            <p:nvPr/>
          </p:nvSpPr>
          <p:spPr>
            <a:xfrm>
              <a:off x="4281475" y="1958275"/>
              <a:ext cx="86525" cy="166650"/>
            </a:xfrm>
            <a:custGeom>
              <a:rect b="b" l="l" r="r" t="t"/>
              <a:pathLst>
                <a:path extrusionOk="0" h="6666" w="3461">
                  <a:moveTo>
                    <a:pt x="1920" y="598"/>
                  </a:moveTo>
                  <a:cubicBezTo>
                    <a:pt x="1971" y="598"/>
                    <a:pt x="2023" y="607"/>
                    <a:pt x="2074" y="630"/>
                  </a:cubicBezTo>
                  <a:cubicBezTo>
                    <a:pt x="2228" y="700"/>
                    <a:pt x="2502" y="967"/>
                    <a:pt x="2607" y="1964"/>
                  </a:cubicBezTo>
                  <a:cubicBezTo>
                    <a:pt x="2843" y="4207"/>
                    <a:pt x="2014" y="5693"/>
                    <a:pt x="1518" y="5990"/>
                  </a:cubicBezTo>
                  <a:cubicBezTo>
                    <a:pt x="1427" y="6045"/>
                    <a:pt x="1329" y="6066"/>
                    <a:pt x="1232" y="6066"/>
                  </a:cubicBezTo>
                  <a:cubicBezTo>
                    <a:pt x="1009" y="6066"/>
                    <a:pt x="786" y="5955"/>
                    <a:pt x="647" y="5868"/>
                  </a:cubicBezTo>
                  <a:lnTo>
                    <a:pt x="1691" y="650"/>
                  </a:lnTo>
                  <a:cubicBezTo>
                    <a:pt x="1751" y="624"/>
                    <a:pt x="1833" y="598"/>
                    <a:pt x="1920" y="598"/>
                  </a:cubicBezTo>
                  <a:close/>
                  <a:moveTo>
                    <a:pt x="1921" y="0"/>
                  </a:moveTo>
                  <a:cubicBezTo>
                    <a:pt x="1640" y="0"/>
                    <a:pt x="1388" y="114"/>
                    <a:pt x="1254" y="209"/>
                  </a:cubicBezTo>
                  <a:cubicBezTo>
                    <a:pt x="1190" y="253"/>
                    <a:pt x="1147" y="320"/>
                    <a:pt x="1131" y="395"/>
                  </a:cubicBezTo>
                  <a:lnTo>
                    <a:pt x="22" y="5943"/>
                  </a:lnTo>
                  <a:cubicBezTo>
                    <a:pt x="0" y="6050"/>
                    <a:pt x="40" y="6161"/>
                    <a:pt x="123" y="6231"/>
                  </a:cubicBezTo>
                  <a:cubicBezTo>
                    <a:pt x="152" y="6254"/>
                    <a:pt x="655" y="6666"/>
                    <a:pt x="1239" y="6666"/>
                  </a:cubicBezTo>
                  <a:cubicBezTo>
                    <a:pt x="1241" y="6666"/>
                    <a:pt x="1243" y="6666"/>
                    <a:pt x="1245" y="6666"/>
                  </a:cubicBezTo>
                  <a:cubicBezTo>
                    <a:pt x="1449" y="6666"/>
                    <a:pt x="1650" y="6610"/>
                    <a:pt x="1825" y="6504"/>
                  </a:cubicBezTo>
                  <a:cubicBezTo>
                    <a:pt x="2552" y="6069"/>
                    <a:pt x="3461" y="4352"/>
                    <a:pt x="3202" y="1902"/>
                  </a:cubicBezTo>
                  <a:cubicBezTo>
                    <a:pt x="3099" y="916"/>
                    <a:pt x="2802" y="304"/>
                    <a:pt x="2321" y="85"/>
                  </a:cubicBezTo>
                  <a:cubicBezTo>
                    <a:pt x="2187" y="24"/>
                    <a:pt x="2051" y="0"/>
                    <a:pt x="1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9"/>
            <p:cNvSpPr/>
            <p:nvPr/>
          </p:nvSpPr>
          <p:spPr>
            <a:xfrm>
              <a:off x="3768550" y="1701500"/>
              <a:ext cx="573225" cy="579925"/>
            </a:xfrm>
            <a:custGeom>
              <a:rect b="b" l="l" r="r" t="t"/>
              <a:pathLst>
                <a:path extrusionOk="0" h="23197" w="22929">
                  <a:moveTo>
                    <a:pt x="15533" y="0"/>
                  </a:moveTo>
                  <a:cubicBezTo>
                    <a:pt x="10725" y="0"/>
                    <a:pt x="8384" y="3205"/>
                    <a:pt x="8384" y="3205"/>
                  </a:cubicBezTo>
                  <a:cubicBezTo>
                    <a:pt x="8384" y="3205"/>
                    <a:pt x="9739" y="3945"/>
                    <a:pt x="8752" y="5301"/>
                  </a:cubicBezTo>
                  <a:cubicBezTo>
                    <a:pt x="7767" y="6656"/>
                    <a:pt x="6533" y="7519"/>
                    <a:pt x="6164" y="8382"/>
                  </a:cubicBezTo>
                  <a:cubicBezTo>
                    <a:pt x="5794" y="9246"/>
                    <a:pt x="6164" y="10109"/>
                    <a:pt x="5671" y="10849"/>
                  </a:cubicBezTo>
                  <a:cubicBezTo>
                    <a:pt x="5460" y="11165"/>
                    <a:pt x="5157" y="11256"/>
                    <a:pt x="4881" y="11256"/>
                  </a:cubicBezTo>
                  <a:cubicBezTo>
                    <a:pt x="4513" y="11256"/>
                    <a:pt x="4191" y="11095"/>
                    <a:pt x="4191" y="11095"/>
                  </a:cubicBezTo>
                  <a:cubicBezTo>
                    <a:pt x="4191" y="11095"/>
                    <a:pt x="3225" y="9826"/>
                    <a:pt x="2264" y="9826"/>
                  </a:cubicBezTo>
                  <a:cubicBezTo>
                    <a:pt x="1852" y="9826"/>
                    <a:pt x="1442" y="10059"/>
                    <a:pt x="1109" y="10725"/>
                  </a:cubicBezTo>
                  <a:cubicBezTo>
                    <a:pt x="0" y="12944"/>
                    <a:pt x="862" y="15780"/>
                    <a:pt x="2342" y="16888"/>
                  </a:cubicBezTo>
                  <a:cubicBezTo>
                    <a:pt x="2722" y="17174"/>
                    <a:pt x="3103" y="17280"/>
                    <a:pt x="3458" y="17280"/>
                  </a:cubicBezTo>
                  <a:cubicBezTo>
                    <a:pt x="4485" y="17280"/>
                    <a:pt x="5301" y="16395"/>
                    <a:pt x="5301" y="16395"/>
                  </a:cubicBezTo>
                  <a:cubicBezTo>
                    <a:pt x="5301" y="16395"/>
                    <a:pt x="8506" y="22929"/>
                    <a:pt x="11219" y="23175"/>
                  </a:cubicBezTo>
                  <a:cubicBezTo>
                    <a:pt x="11370" y="23189"/>
                    <a:pt x="11529" y="23196"/>
                    <a:pt x="11694" y="23196"/>
                  </a:cubicBezTo>
                  <a:cubicBezTo>
                    <a:pt x="14484" y="23196"/>
                    <a:pt x="19088" y="21236"/>
                    <a:pt x="20834" y="17628"/>
                  </a:cubicBezTo>
                  <a:cubicBezTo>
                    <a:pt x="22683" y="13807"/>
                    <a:pt x="22436" y="7643"/>
                    <a:pt x="22682" y="5301"/>
                  </a:cubicBezTo>
                  <a:cubicBezTo>
                    <a:pt x="22929" y="2958"/>
                    <a:pt x="20341" y="0"/>
                    <a:pt x="15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9"/>
            <p:cNvSpPr/>
            <p:nvPr/>
          </p:nvSpPr>
          <p:spPr>
            <a:xfrm>
              <a:off x="3759850" y="1694025"/>
              <a:ext cx="586025" cy="594875"/>
            </a:xfrm>
            <a:custGeom>
              <a:rect b="b" l="l" r="r" t="t"/>
              <a:pathLst>
                <a:path extrusionOk="0" h="23795" w="23441">
                  <a:moveTo>
                    <a:pt x="15880" y="599"/>
                  </a:moveTo>
                  <a:cubicBezTo>
                    <a:pt x="18303" y="599"/>
                    <a:pt x="20417" y="1403"/>
                    <a:pt x="21681" y="2807"/>
                  </a:cubicBezTo>
                  <a:cubicBezTo>
                    <a:pt x="22444" y="3655"/>
                    <a:pt x="22828" y="4662"/>
                    <a:pt x="22733" y="5568"/>
                  </a:cubicBezTo>
                  <a:cubicBezTo>
                    <a:pt x="22675" y="6115"/>
                    <a:pt x="22645" y="6861"/>
                    <a:pt x="22608" y="7726"/>
                  </a:cubicBezTo>
                  <a:cubicBezTo>
                    <a:pt x="22490" y="10585"/>
                    <a:pt x="22311" y="14908"/>
                    <a:pt x="20912" y="17797"/>
                  </a:cubicBezTo>
                  <a:cubicBezTo>
                    <a:pt x="19245" y="21241"/>
                    <a:pt x="14742" y="23195"/>
                    <a:pt x="12037" y="23195"/>
                  </a:cubicBezTo>
                  <a:cubicBezTo>
                    <a:pt x="11883" y="23195"/>
                    <a:pt x="11735" y="23189"/>
                    <a:pt x="11594" y="23176"/>
                  </a:cubicBezTo>
                  <a:cubicBezTo>
                    <a:pt x="9508" y="22987"/>
                    <a:pt x="6789" y="18338"/>
                    <a:pt x="5917" y="16563"/>
                  </a:cubicBezTo>
                  <a:cubicBezTo>
                    <a:pt x="5874" y="16474"/>
                    <a:pt x="5789" y="16412"/>
                    <a:pt x="5691" y="16399"/>
                  </a:cubicBezTo>
                  <a:cubicBezTo>
                    <a:pt x="5677" y="16396"/>
                    <a:pt x="5663" y="16395"/>
                    <a:pt x="5648" y="16395"/>
                  </a:cubicBezTo>
                  <a:cubicBezTo>
                    <a:pt x="5565" y="16396"/>
                    <a:pt x="5486" y="16430"/>
                    <a:pt x="5431" y="16491"/>
                  </a:cubicBezTo>
                  <a:cubicBezTo>
                    <a:pt x="5391" y="16533"/>
                    <a:pt x="4686" y="17279"/>
                    <a:pt x="3815" y="17279"/>
                  </a:cubicBezTo>
                  <a:cubicBezTo>
                    <a:pt x="3513" y="17279"/>
                    <a:pt x="3192" y="17189"/>
                    <a:pt x="2871" y="16948"/>
                  </a:cubicBezTo>
                  <a:cubicBezTo>
                    <a:pt x="1484" y="15908"/>
                    <a:pt x="699" y="13211"/>
                    <a:pt x="1726" y="11158"/>
                  </a:cubicBezTo>
                  <a:cubicBezTo>
                    <a:pt x="1953" y="10703"/>
                    <a:pt x="2227" y="10458"/>
                    <a:pt x="2542" y="10428"/>
                  </a:cubicBezTo>
                  <a:cubicBezTo>
                    <a:pt x="2563" y="10426"/>
                    <a:pt x="2585" y="10425"/>
                    <a:pt x="2607" y="10425"/>
                  </a:cubicBezTo>
                  <a:cubicBezTo>
                    <a:pt x="3280" y="10425"/>
                    <a:pt x="4050" y="11245"/>
                    <a:pt x="4302" y="11575"/>
                  </a:cubicBezTo>
                  <a:cubicBezTo>
                    <a:pt x="4330" y="11611"/>
                    <a:pt x="4365" y="11641"/>
                    <a:pt x="4406" y="11662"/>
                  </a:cubicBezTo>
                  <a:cubicBezTo>
                    <a:pt x="4601" y="11760"/>
                    <a:pt x="4904" y="11854"/>
                    <a:pt x="5223" y="11854"/>
                  </a:cubicBezTo>
                  <a:cubicBezTo>
                    <a:pt x="5598" y="11854"/>
                    <a:pt x="5996" y="11723"/>
                    <a:pt x="6269" y="11313"/>
                  </a:cubicBezTo>
                  <a:cubicBezTo>
                    <a:pt x="6582" y="10843"/>
                    <a:pt x="6598" y="10349"/>
                    <a:pt x="6615" y="9872"/>
                  </a:cubicBezTo>
                  <a:cubicBezTo>
                    <a:pt x="6628" y="9498"/>
                    <a:pt x="6640" y="9145"/>
                    <a:pt x="6788" y="8800"/>
                  </a:cubicBezTo>
                  <a:cubicBezTo>
                    <a:pt x="6967" y="8382"/>
                    <a:pt x="7407" y="7929"/>
                    <a:pt x="7916" y="7405"/>
                  </a:cubicBezTo>
                  <a:cubicBezTo>
                    <a:pt x="8367" y="6941"/>
                    <a:pt x="8880" y="6413"/>
                    <a:pt x="9343" y="5777"/>
                  </a:cubicBezTo>
                  <a:cubicBezTo>
                    <a:pt x="9700" y="5284"/>
                    <a:pt x="9829" y="4800"/>
                    <a:pt x="9725" y="4338"/>
                  </a:cubicBezTo>
                  <a:cubicBezTo>
                    <a:pt x="9632" y="3927"/>
                    <a:pt x="9374" y="3632"/>
                    <a:pt x="9165" y="3451"/>
                  </a:cubicBezTo>
                  <a:cubicBezTo>
                    <a:pt x="9806" y="2735"/>
                    <a:pt x="12042" y="599"/>
                    <a:pt x="15880" y="599"/>
                  </a:cubicBezTo>
                  <a:close/>
                  <a:moveTo>
                    <a:pt x="15880" y="0"/>
                  </a:moveTo>
                  <a:cubicBezTo>
                    <a:pt x="10976" y="0"/>
                    <a:pt x="8588" y="3193"/>
                    <a:pt x="8488" y="3329"/>
                  </a:cubicBezTo>
                  <a:cubicBezTo>
                    <a:pt x="8383" y="3474"/>
                    <a:pt x="8429" y="3679"/>
                    <a:pt x="8586" y="3766"/>
                  </a:cubicBezTo>
                  <a:cubicBezTo>
                    <a:pt x="8589" y="3769"/>
                    <a:pt x="9043" y="4027"/>
                    <a:pt x="9141" y="4473"/>
                  </a:cubicBezTo>
                  <a:cubicBezTo>
                    <a:pt x="9205" y="4760"/>
                    <a:pt x="9108" y="5080"/>
                    <a:pt x="8858" y="5425"/>
                  </a:cubicBezTo>
                  <a:cubicBezTo>
                    <a:pt x="8419" y="6027"/>
                    <a:pt x="7923" y="6538"/>
                    <a:pt x="7485" y="6989"/>
                  </a:cubicBezTo>
                  <a:cubicBezTo>
                    <a:pt x="6934" y="7555"/>
                    <a:pt x="6459" y="8045"/>
                    <a:pt x="6236" y="8564"/>
                  </a:cubicBezTo>
                  <a:cubicBezTo>
                    <a:pt x="6044" y="9013"/>
                    <a:pt x="6029" y="9458"/>
                    <a:pt x="6016" y="9851"/>
                  </a:cubicBezTo>
                  <a:cubicBezTo>
                    <a:pt x="6001" y="10281"/>
                    <a:pt x="5988" y="10652"/>
                    <a:pt x="5769" y="10981"/>
                  </a:cubicBezTo>
                  <a:cubicBezTo>
                    <a:pt x="5628" y="11194"/>
                    <a:pt x="5419" y="11257"/>
                    <a:pt x="5221" y="11257"/>
                  </a:cubicBezTo>
                  <a:cubicBezTo>
                    <a:pt x="5015" y="11257"/>
                    <a:pt x="4822" y="11190"/>
                    <a:pt x="4728" y="11151"/>
                  </a:cubicBezTo>
                  <a:cubicBezTo>
                    <a:pt x="4495" y="10859"/>
                    <a:pt x="3592" y="9826"/>
                    <a:pt x="2613" y="9826"/>
                  </a:cubicBezTo>
                  <a:cubicBezTo>
                    <a:pt x="2571" y="9826"/>
                    <a:pt x="2528" y="9828"/>
                    <a:pt x="2485" y="9832"/>
                  </a:cubicBezTo>
                  <a:cubicBezTo>
                    <a:pt x="1951" y="9882"/>
                    <a:pt x="1514" y="10238"/>
                    <a:pt x="1190" y="10890"/>
                  </a:cubicBezTo>
                  <a:cubicBezTo>
                    <a:pt x="1" y="13267"/>
                    <a:pt x="932" y="16243"/>
                    <a:pt x="2511" y="17427"/>
                  </a:cubicBezTo>
                  <a:cubicBezTo>
                    <a:pt x="2942" y="17751"/>
                    <a:pt x="3384" y="17876"/>
                    <a:pt x="3804" y="17876"/>
                  </a:cubicBezTo>
                  <a:cubicBezTo>
                    <a:pt x="4497" y="17876"/>
                    <a:pt x="5132" y="17534"/>
                    <a:pt x="5562" y="17184"/>
                  </a:cubicBezTo>
                  <a:cubicBezTo>
                    <a:pt x="6292" y="18588"/>
                    <a:pt x="9043" y="23547"/>
                    <a:pt x="11539" y="23773"/>
                  </a:cubicBezTo>
                  <a:cubicBezTo>
                    <a:pt x="11700" y="23788"/>
                    <a:pt x="11870" y="23795"/>
                    <a:pt x="12045" y="23795"/>
                  </a:cubicBezTo>
                  <a:cubicBezTo>
                    <a:pt x="14969" y="23795"/>
                    <a:pt x="19658" y="21762"/>
                    <a:pt x="21450" y="18058"/>
                  </a:cubicBezTo>
                  <a:cubicBezTo>
                    <a:pt x="22903" y="15057"/>
                    <a:pt x="23085" y="10660"/>
                    <a:pt x="23206" y="7752"/>
                  </a:cubicBezTo>
                  <a:cubicBezTo>
                    <a:pt x="23242" y="6898"/>
                    <a:pt x="23271" y="6159"/>
                    <a:pt x="23328" y="5632"/>
                  </a:cubicBezTo>
                  <a:cubicBezTo>
                    <a:pt x="23441" y="4556"/>
                    <a:pt x="23002" y="3382"/>
                    <a:pt x="22125" y="2407"/>
                  </a:cubicBezTo>
                  <a:cubicBezTo>
                    <a:pt x="20749" y="877"/>
                    <a:pt x="18472" y="0"/>
                    <a:pt x="158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9"/>
            <p:cNvSpPr/>
            <p:nvPr/>
          </p:nvSpPr>
          <p:spPr>
            <a:xfrm>
              <a:off x="4121025" y="1846900"/>
              <a:ext cx="34425" cy="62750"/>
            </a:xfrm>
            <a:custGeom>
              <a:rect b="b" l="l" r="r" t="t"/>
              <a:pathLst>
                <a:path extrusionOk="0" h="2510" w="1377">
                  <a:moveTo>
                    <a:pt x="839" y="1"/>
                  </a:moveTo>
                  <a:cubicBezTo>
                    <a:pt x="530" y="1"/>
                    <a:pt x="210" y="504"/>
                    <a:pt x="107" y="1165"/>
                  </a:cubicBezTo>
                  <a:cubicBezTo>
                    <a:pt x="1" y="1856"/>
                    <a:pt x="174" y="2456"/>
                    <a:pt x="494" y="2507"/>
                  </a:cubicBezTo>
                  <a:cubicBezTo>
                    <a:pt x="508" y="2509"/>
                    <a:pt x="523" y="2510"/>
                    <a:pt x="537" y="2510"/>
                  </a:cubicBezTo>
                  <a:cubicBezTo>
                    <a:pt x="846" y="2510"/>
                    <a:pt x="1167" y="2005"/>
                    <a:pt x="1269" y="1345"/>
                  </a:cubicBezTo>
                  <a:cubicBezTo>
                    <a:pt x="1376" y="654"/>
                    <a:pt x="1203" y="53"/>
                    <a:pt x="882" y="4"/>
                  </a:cubicBezTo>
                  <a:cubicBezTo>
                    <a:pt x="868" y="2"/>
                    <a:pt x="853" y="1"/>
                    <a:pt x="8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>
              <a:off x="4244225" y="1880800"/>
              <a:ext cx="34450" cy="62750"/>
            </a:xfrm>
            <a:custGeom>
              <a:rect b="b" l="l" r="r" t="t"/>
              <a:pathLst>
                <a:path extrusionOk="0" h="2510" w="1378">
                  <a:moveTo>
                    <a:pt x="840" y="0"/>
                  </a:moveTo>
                  <a:cubicBezTo>
                    <a:pt x="531" y="0"/>
                    <a:pt x="211" y="505"/>
                    <a:pt x="108" y="1165"/>
                  </a:cubicBezTo>
                  <a:cubicBezTo>
                    <a:pt x="0" y="1855"/>
                    <a:pt x="175" y="2456"/>
                    <a:pt x="495" y="2506"/>
                  </a:cubicBezTo>
                  <a:cubicBezTo>
                    <a:pt x="509" y="2508"/>
                    <a:pt x="523" y="2509"/>
                    <a:pt x="538" y="2509"/>
                  </a:cubicBezTo>
                  <a:cubicBezTo>
                    <a:pt x="846" y="2509"/>
                    <a:pt x="1168" y="2005"/>
                    <a:pt x="1270" y="1345"/>
                  </a:cubicBezTo>
                  <a:cubicBezTo>
                    <a:pt x="1377" y="654"/>
                    <a:pt x="1204" y="53"/>
                    <a:pt x="883" y="3"/>
                  </a:cubicBezTo>
                  <a:cubicBezTo>
                    <a:pt x="868" y="1"/>
                    <a:pt x="854" y="0"/>
                    <a:pt x="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9"/>
            <p:cNvSpPr/>
            <p:nvPr/>
          </p:nvSpPr>
          <p:spPr>
            <a:xfrm>
              <a:off x="4082025" y="1772900"/>
              <a:ext cx="106725" cy="42775"/>
            </a:xfrm>
            <a:custGeom>
              <a:rect b="b" l="l" r="r" t="t"/>
              <a:pathLst>
                <a:path extrusionOk="0" h="1711" w="4269">
                  <a:moveTo>
                    <a:pt x="2717" y="1"/>
                  </a:moveTo>
                  <a:cubicBezTo>
                    <a:pt x="1222" y="1"/>
                    <a:pt x="179" y="1201"/>
                    <a:pt x="166" y="1217"/>
                  </a:cubicBezTo>
                  <a:cubicBezTo>
                    <a:pt x="1" y="1411"/>
                    <a:pt x="139" y="1711"/>
                    <a:pt x="394" y="1711"/>
                  </a:cubicBezTo>
                  <a:cubicBezTo>
                    <a:pt x="483" y="1711"/>
                    <a:pt x="565" y="1671"/>
                    <a:pt x="623" y="1605"/>
                  </a:cubicBezTo>
                  <a:cubicBezTo>
                    <a:pt x="634" y="1592"/>
                    <a:pt x="1493" y="601"/>
                    <a:pt x="2713" y="601"/>
                  </a:cubicBezTo>
                  <a:cubicBezTo>
                    <a:pt x="3047" y="601"/>
                    <a:pt x="3408" y="675"/>
                    <a:pt x="3787" y="865"/>
                  </a:cubicBezTo>
                  <a:cubicBezTo>
                    <a:pt x="3831" y="888"/>
                    <a:pt x="3879" y="899"/>
                    <a:pt x="3926" y="899"/>
                  </a:cubicBezTo>
                  <a:cubicBezTo>
                    <a:pt x="4036" y="899"/>
                    <a:pt x="4142" y="839"/>
                    <a:pt x="4194" y="734"/>
                  </a:cubicBezTo>
                  <a:cubicBezTo>
                    <a:pt x="4269" y="583"/>
                    <a:pt x="4207" y="401"/>
                    <a:pt x="4055" y="330"/>
                  </a:cubicBezTo>
                  <a:cubicBezTo>
                    <a:pt x="3582" y="93"/>
                    <a:pt x="3132" y="1"/>
                    <a:pt x="27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9"/>
            <p:cNvSpPr/>
            <p:nvPr/>
          </p:nvSpPr>
          <p:spPr>
            <a:xfrm>
              <a:off x="4246200" y="1814075"/>
              <a:ext cx="84300" cy="73950"/>
            </a:xfrm>
            <a:custGeom>
              <a:rect b="b" l="l" r="r" t="t"/>
              <a:pathLst>
                <a:path extrusionOk="0" h="2958" w="3372">
                  <a:moveTo>
                    <a:pt x="984" y="0"/>
                  </a:moveTo>
                  <a:cubicBezTo>
                    <a:pt x="565" y="0"/>
                    <a:pt x="259" y="108"/>
                    <a:pt x="237" y="116"/>
                  </a:cubicBezTo>
                  <a:cubicBezTo>
                    <a:pt x="82" y="171"/>
                    <a:pt x="1" y="342"/>
                    <a:pt x="56" y="497"/>
                  </a:cubicBezTo>
                  <a:cubicBezTo>
                    <a:pt x="100" y="620"/>
                    <a:pt x="215" y="697"/>
                    <a:pt x="338" y="697"/>
                  </a:cubicBezTo>
                  <a:cubicBezTo>
                    <a:pt x="371" y="697"/>
                    <a:pt x="405" y="691"/>
                    <a:pt x="438" y="679"/>
                  </a:cubicBezTo>
                  <a:cubicBezTo>
                    <a:pt x="442" y="677"/>
                    <a:pt x="671" y="599"/>
                    <a:pt x="982" y="599"/>
                  </a:cubicBezTo>
                  <a:cubicBezTo>
                    <a:pt x="1221" y="599"/>
                    <a:pt x="1509" y="645"/>
                    <a:pt x="1780" y="809"/>
                  </a:cubicBezTo>
                  <a:cubicBezTo>
                    <a:pt x="2288" y="1117"/>
                    <a:pt x="2616" y="1754"/>
                    <a:pt x="2755" y="2702"/>
                  </a:cubicBezTo>
                  <a:cubicBezTo>
                    <a:pt x="2777" y="2848"/>
                    <a:pt x="2903" y="2956"/>
                    <a:pt x="3051" y="2958"/>
                  </a:cubicBezTo>
                  <a:cubicBezTo>
                    <a:pt x="3066" y="2958"/>
                    <a:pt x="3081" y="2956"/>
                    <a:pt x="3094" y="2954"/>
                  </a:cubicBezTo>
                  <a:cubicBezTo>
                    <a:pt x="3258" y="2929"/>
                    <a:pt x="3372" y="2778"/>
                    <a:pt x="3348" y="2615"/>
                  </a:cubicBezTo>
                  <a:cubicBezTo>
                    <a:pt x="3180" y="1477"/>
                    <a:pt x="2755" y="695"/>
                    <a:pt x="2083" y="292"/>
                  </a:cubicBezTo>
                  <a:cubicBezTo>
                    <a:pt x="1703" y="65"/>
                    <a:pt x="1309" y="0"/>
                    <a:pt x="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9"/>
            <p:cNvSpPr/>
            <p:nvPr/>
          </p:nvSpPr>
          <p:spPr>
            <a:xfrm>
              <a:off x="4171425" y="1875375"/>
              <a:ext cx="96900" cy="132500"/>
            </a:xfrm>
            <a:custGeom>
              <a:rect b="b" l="l" r="r" t="t"/>
              <a:pathLst>
                <a:path extrusionOk="0" h="5300" w="3876">
                  <a:moveTo>
                    <a:pt x="2333" y="1"/>
                  </a:moveTo>
                  <a:cubicBezTo>
                    <a:pt x="2227" y="1"/>
                    <a:pt x="2124" y="57"/>
                    <a:pt x="2070" y="156"/>
                  </a:cubicBezTo>
                  <a:cubicBezTo>
                    <a:pt x="1805" y="656"/>
                    <a:pt x="1213" y="1873"/>
                    <a:pt x="1424" y="2398"/>
                  </a:cubicBezTo>
                  <a:cubicBezTo>
                    <a:pt x="1529" y="2659"/>
                    <a:pt x="1856" y="2835"/>
                    <a:pt x="2382" y="3101"/>
                  </a:cubicBezTo>
                  <a:cubicBezTo>
                    <a:pt x="2653" y="3237"/>
                    <a:pt x="3217" y="3524"/>
                    <a:pt x="3265" y="3641"/>
                  </a:cubicBezTo>
                  <a:cubicBezTo>
                    <a:pt x="3265" y="3641"/>
                    <a:pt x="3259" y="3658"/>
                    <a:pt x="3223" y="3689"/>
                  </a:cubicBezTo>
                  <a:cubicBezTo>
                    <a:pt x="2582" y="4249"/>
                    <a:pt x="1331" y="4710"/>
                    <a:pt x="755" y="4710"/>
                  </a:cubicBezTo>
                  <a:cubicBezTo>
                    <a:pt x="647" y="4710"/>
                    <a:pt x="563" y="4694"/>
                    <a:pt x="511" y="4659"/>
                  </a:cubicBezTo>
                  <a:cubicBezTo>
                    <a:pt x="459" y="4624"/>
                    <a:pt x="401" y="4607"/>
                    <a:pt x="343" y="4607"/>
                  </a:cubicBezTo>
                  <a:cubicBezTo>
                    <a:pt x="246" y="4607"/>
                    <a:pt x="151" y="4654"/>
                    <a:pt x="93" y="4741"/>
                  </a:cubicBezTo>
                  <a:cubicBezTo>
                    <a:pt x="1" y="4880"/>
                    <a:pt x="39" y="5067"/>
                    <a:pt x="179" y="5158"/>
                  </a:cubicBezTo>
                  <a:cubicBezTo>
                    <a:pt x="328" y="5257"/>
                    <a:pt x="528" y="5300"/>
                    <a:pt x="759" y="5300"/>
                  </a:cubicBezTo>
                  <a:cubicBezTo>
                    <a:pt x="1667" y="5300"/>
                    <a:pt x="3047" y="4638"/>
                    <a:pt x="3617" y="4139"/>
                  </a:cubicBezTo>
                  <a:cubicBezTo>
                    <a:pt x="3848" y="3938"/>
                    <a:pt x="3875" y="3730"/>
                    <a:pt x="3857" y="3590"/>
                  </a:cubicBezTo>
                  <a:cubicBezTo>
                    <a:pt x="3802" y="3148"/>
                    <a:pt x="3243" y="2865"/>
                    <a:pt x="2652" y="2567"/>
                  </a:cubicBezTo>
                  <a:cubicBezTo>
                    <a:pt x="2407" y="2442"/>
                    <a:pt x="2037" y="2256"/>
                    <a:pt x="1980" y="2176"/>
                  </a:cubicBezTo>
                  <a:cubicBezTo>
                    <a:pt x="1918" y="1991"/>
                    <a:pt x="2208" y="1177"/>
                    <a:pt x="2599" y="437"/>
                  </a:cubicBezTo>
                  <a:cubicBezTo>
                    <a:pt x="2674" y="291"/>
                    <a:pt x="2617" y="112"/>
                    <a:pt x="2472" y="35"/>
                  </a:cubicBezTo>
                  <a:cubicBezTo>
                    <a:pt x="2428" y="12"/>
                    <a:pt x="2380" y="1"/>
                    <a:pt x="2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4051850" y="1997350"/>
              <a:ext cx="104300" cy="80575"/>
            </a:xfrm>
            <a:custGeom>
              <a:rect b="b" l="l" r="r" t="t"/>
              <a:pathLst>
                <a:path extrusionOk="0" h="3223" w="4172">
                  <a:moveTo>
                    <a:pt x="334" y="0"/>
                  </a:moveTo>
                  <a:cubicBezTo>
                    <a:pt x="307" y="0"/>
                    <a:pt x="279" y="4"/>
                    <a:pt x="251" y="12"/>
                  </a:cubicBezTo>
                  <a:cubicBezTo>
                    <a:pt x="92" y="60"/>
                    <a:pt x="1" y="226"/>
                    <a:pt x="48" y="384"/>
                  </a:cubicBezTo>
                  <a:cubicBezTo>
                    <a:pt x="75" y="481"/>
                    <a:pt x="769" y="2743"/>
                    <a:pt x="3815" y="3219"/>
                  </a:cubicBezTo>
                  <a:cubicBezTo>
                    <a:pt x="3831" y="3222"/>
                    <a:pt x="3847" y="3223"/>
                    <a:pt x="3863" y="3223"/>
                  </a:cubicBezTo>
                  <a:cubicBezTo>
                    <a:pt x="4019" y="3222"/>
                    <a:pt x="4148" y="3102"/>
                    <a:pt x="4160" y="2946"/>
                  </a:cubicBezTo>
                  <a:cubicBezTo>
                    <a:pt x="4172" y="2791"/>
                    <a:pt x="4062" y="2651"/>
                    <a:pt x="3908" y="2628"/>
                  </a:cubicBezTo>
                  <a:cubicBezTo>
                    <a:pt x="1251" y="2213"/>
                    <a:pt x="647" y="297"/>
                    <a:pt x="623" y="216"/>
                  </a:cubicBezTo>
                  <a:cubicBezTo>
                    <a:pt x="584" y="85"/>
                    <a:pt x="464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2611500" y="3304400"/>
              <a:ext cx="1228650" cy="1295050"/>
            </a:xfrm>
            <a:custGeom>
              <a:rect b="b" l="l" r="r" t="t"/>
              <a:pathLst>
                <a:path extrusionOk="0" h="51802" w="49146">
                  <a:moveTo>
                    <a:pt x="34369" y="1"/>
                  </a:moveTo>
                  <a:cubicBezTo>
                    <a:pt x="31628" y="1"/>
                    <a:pt x="28501" y="632"/>
                    <a:pt x="24986" y="2244"/>
                  </a:cubicBezTo>
                  <a:cubicBezTo>
                    <a:pt x="24986" y="2244"/>
                    <a:pt x="21682" y="5548"/>
                    <a:pt x="16933" y="10504"/>
                  </a:cubicBezTo>
                  <a:cubicBezTo>
                    <a:pt x="12183" y="15459"/>
                    <a:pt x="0" y="32185"/>
                    <a:pt x="1239" y="37760"/>
                  </a:cubicBezTo>
                  <a:cubicBezTo>
                    <a:pt x="2478" y="43336"/>
                    <a:pt x="33039" y="51802"/>
                    <a:pt x="33039" y="51802"/>
                  </a:cubicBezTo>
                  <a:lnTo>
                    <a:pt x="36342" y="49530"/>
                  </a:lnTo>
                  <a:cubicBezTo>
                    <a:pt x="36342" y="49530"/>
                    <a:pt x="17965" y="35902"/>
                    <a:pt x="16726" y="32805"/>
                  </a:cubicBezTo>
                  <a:cubicBezTo>
                    <a:pt x="15487" y="29707"/>
                    <a:pt x="31386" y="19589"/>
                    <a:pt x="31386" y="19589"/>
                  </a:cubicBezTo>
                  <a:lnTo>
                    <a:pt x="49145" y="8233"/>
                  </a:lnTo>
                  <a:cubicBezTo>
                    <a:pt x="49145" y="8233"/>
                    <a:pt x="44269" y="1"/>
                    <a:pt x="343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2602925" y="3297250"/>
              <a:ext cx="1245700" cy="1309700"/>
            </a:xfrm>
            <a:custGeom>
              <a:rect b="b" l="l" r="r" t="t"/>
              <a:pathLst>
                <a:path extrusionOk="0" h="52388" w="49828">
                  <a:moveTo>
                    <a:pt x="34639" y="612"/>
                  </a:moveTo>
                  <a:cubicBezTo>
                    <a:pt x="43354" y="612"/>
                    <a:pt x="48167" y="7081"/>
                    <a:pt x="49073" y="8428"/>
                  </a:cubicBezTo>
                  <a:lnTo>
                    <a:pt x="31569" y="19623"/>
                  </a:lnTo>
                  <a:cubicBezTo>
                    <a:pt x="29920" y="20672"/>
                    <a:pt x="15497" y="29968"/>
                    <a:pt x="16791" y="33202"/>
                  </a:cubicBezTo>
                  <a:cubicBezTo>
                    <a:pt x="17968" y="36144"/>
                    <a:pt x="33587" y="47880"/>
                    <a:pt x="36170" y="49807"/>
                  </a:cubicBezTo>
                  <a:lnTo>
                    <a:pt x="33327" y="51762"/>
                  </a:lnTo>
                  <a:cubicBezTo>
                    <a:pt x="22780" y="48831"/>
                    <a:pt x="2820" y="42234"/>
                    <a:pt x="1874" y="37981"/>
                  </a:cubicBezTo>
                  <a:cubicBezTo>
                    <a:pt x="715" y="32763"/>
                    <a:pt x="12432" y="16277"/>
                    <a:pt x="17492" y="10997"/>
                  </a:cubicBezTo>
                  <a:cubicBezTo>
                    <a:pt x="21914" y="6382"/>
                    <a:pt x="25121" y="3162"/>
                    <a:pt x="25502" y="2780"/>
                  </a:cubicBezTo>
                  <a:cubicBezTo>
                    <a:pt x="28916" y="1222"/>
                    <a:pt x="31962" y="612"/>
                    <a:pt x="34639" y="612"/>
                  </a:cubicBezTo>
                  <a:close/>
                  <a:moveTo>
                    <a:pt x="34696" y="1"/>
                  </a:moveTo>
                  <a:cubicBezTo>
                    <a:pt x="31944" y="1"/>
                    <a:pt x="28774" y="620"/>
                    <a:pt x="25203" y="2258"/>
                  </a:cubicBezTo>
                  <a:cubicBezTo>
                    <a:pt x="25172" y="2273"/>
                    <a:pt x="25142" y="2294"/>
                    <a:pt x="25117" y="2318"/>
                  </a:cubicBezTo>
                  <a:cubicBezTo>
                    <a:pt x="25083" y="2351"/>
                    <a:pt x="21756" y="5682"/>
                    <a:pt x="17060" y="10583"/>
                  </a:cubicBezTo>
                  <a:cubicBezTo>
                    <a:pt x="12636" y="15197"/>
                    <a:pt x="1" y="32311"/>
                    <a:pt x="1290" y="38111"/>
                  </a:cubicBezTo>
                  <a:cubicBezTo>
                    <a:pt x="2554" y="43797"/>
                    <a:pt x="32047" y="52029"/>
                    <a:pt x="33302" y="52376"/>
                  </a:cubicBezTo>
                  <a:cubicBezTo>
                    <a:pt x="33328" y="52383"/>
                    <a:pt x="33355" y="52387"/>
                    <a:pt x="33382" y="52387"/>
                  </a:cubicBezTo>
                  <a:cubicBezTo>
                    <a:pt x="33442" y="52386"/>
                    <a:pt x="33502" y="52368"/>
                    <a:pt x="33552" y="52334"/>
                  </a:cubicBezTo>
                  <a:lnTo>
                    <a:pt x="36855" y="50063"/>
                  </a:lnTo>
                  <a:cubicBezTo>
                    <a:pt x="37025" y="49946"/>
                    <a:pt x="37029" y="49697"/>
                    <a:pt x="36864" y="49575"/>
                  </a:cubicBezTo>
                  <a:cubicBezTo>
                    <a:pt x="30531" y="44880"/>
                    <a:pt x="18302" y="35367"/>
                    <a:pt x="17347" y="32979"/>
                  </a:cubicBezTo>
                  <a:cubicBezTo>
                    <a:pt x="16511" y="30891"/>
                    <a:pt x="25824" y="23987"/>
                    <a:pt x="31891" y="20127"/>
                  </a:cubicBezTo>
                  <a:lnTo>
                    <a:pt x="49649" y="8770"/>
                  </a:lnTo>
                  <a:cubicBezTo>
                    <a:pt x="49785" y="8683"/>
                    <a:pt x="49828" y="8504"/>
                    <a:pt x="49746" y="8366"/>
                  </a:cubicBezTo>
                  <a:cubicBezTo>
                    <a:pt x="49663" y="8226"/>
                    <a:pt x="47674" y="4918"/>
                    <a:pt x="43641" y="2480"/>
                  </a:cubicBezTo>
                  <a:cubicBezTo>
                    <a:pt x="41484" y="1176"/>
                    <a:pt x="38487" y="1"/>
                    <a:pt x="346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9"/>
            <p:cNvSpPr/>
            <p:nvPr/>
          </p:nvSpPr>
          <p:spPr>
            <a:xfrm>
              <a:off x="3411650" y="3146900"/>
              <a:ext cx="480100" cy="735100"/>
            </a:xfrm>
            <a:custGeom>
              <a:rect b="b" l="l" r="r" t="t"/>
              <a:pathLst>
                <a:path extrusionOk="0" h="29404" w="19204">
                  <a:moveTo>
                    <a:pt x="12650" y="0"/>
                  </a:moveTo>
                  <a:cubicBezTo>
                    <a:pt x="5880" y="0"/>
                    <a:pt x="5316" y="6670"/>
                    <a:pt x="3097" y="11848"/>
                  </a:cubicBezTo>
                  <a:cubicBezTo>
                    <a:pt x="620" y="17630"/>
                    <a:pt x="0" y="29193"/>
                    <a:pt x="7640" y="29399"/>
                  </a:cubicBezTo>
                  <a:cubicBezTo>
                    <a:pt x="7751" y="29402"/>
                    <a:pt x="7860" y="29404"/>
                    <a:pt x="7968" y="29404"/>
                  </a:cubicBezTo>
                  <a:cubicBezTo>
                    <a:pt x="15369" y="29404"/>
                    <a:pt x="18384" y="22473"/>
                    <a:pt x="18791" y="14739"/>
                  </a:cubicBezTo>
                  <a:cubicBezTo>
                    <a:pt x="19204" y="6892"/>
                    <a:pt x="15281" y="285"/>
                    <a:pt x="15281" y="285"/>
                  </a:cubicBezTo>
                  <a:cubicBezTo>
                    <a:pt x="14311" y="91"/>
                    <a:pt x="13438" y="0"/>
                    <a:pt x="126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9"/>
            <p:cNvSpPr/>
            <p:nvPr/>
          </p:nvSpPr>
          <p:spPr>
            <a:xfrm>
              <a:off x="3412775" y="3139425"/>
              <a:ext cx="486450" cy="750075"/>
            </a:xfrm>
            <a:custGeom>
              <a:rect b="b" l="l" r="r" t="t"/>
              <a:pathLst>
                <a:path extrusionOk="0" h="30003" w="19458">
                  <a:moveTo>
                    <a:pt x="12628" y="602"/>
                  </a:moveTo>
                  <a:cubicBezTo>
                    <a:pt x="13356" y="602"/>
                    <a:pt x="14158" y="681"/>
                    <a:pt x="15043" y="851"/>
                  </a:cubicBezTo>
                  <a:cubicBezTo>
                    <a:pt x="15551" y="1759"/>
                    <a:pt x="18822" y="7911"/>
                    <a:pt x="18447" y="15023"/>
                  </a:cubicBezTo>
                  <a:cubicBezTo>
                    <a:pt x="18218" y="19377"/>
                    <a:pt x="16719" y="29403"/>
                    <a:pt x="7909" y="29403"/>
                  </a:cubicBezTo>
                  <a:cubicBezTo>
                    <a:pt x="7808" y="29403"/>
                    <a:pt x="7706" y="29402"/>
                    <a:pt x="7603" y="29400"/>
                  </a:cubicBezTo>
                  <a:cubicBezTo>
                    <a:pt x="5658" y="29346"/>
                    <a:pt x="4158" y="28518"/>
                    <a:pt x="3146" y="26939"/>
                  </a:cubicBezTo>
                  <a:cubicBezTo>
                    <a:pt x="887" y="23409"/>
                    <a:pt x="1481" y="16574"/>
                    <a:pt x="3327" y="12265"/>
                  </a:cubicBezTo>
                  <a:cubicBezTo>
                    <a:pt x="3783" y="11202"/>
                    <a:pt x="4174" y="10066"/>
                    <a:pt x="4550" y="8969"/>
                  </a:cubicBezTo>
                  <a:cubicBezTo>
                    <a:pt x="6023" y="4681"/>
                    <a:pt x="7424" y="602"/>
                    <a:pt x="12628" y="602"/>
                  </a:cubicBezTo>
                  <a:close/>
                  <a:moveTo>
                    <a:pt x="12608" y="1"/>
                  </a:moveTo>
                  <a:cubicBezTo>
                    <a:pt x="6998" y="1"/>
                    <a:pt x="5469" y="4453"/>
                    <a:pt x="3983" y="8775"/>
                  </a:cubicBezTo>
                  <a:cubicBezTo>
                    <a:pt x="3610" y="9861"/>
                    <a:pt x="3224" y="10985"/>
                    <a:pt x="2778" y="12028"/>
                  </a:cubicBezTo>
                  <a:cubicBezTo>
                    <a:pt x="1131" y="15870"/>
                    <a:pt x="0" y="23136"/>
                    <a:pt x="2643" y="27263"/>
                  </a:cubicBezTo>
                  <a:cubicBezTo>
                    <a:pt x="3767" y="29019"/>
                    <a:pt x="5431" y="29940"/>
                    <a:pt x="7588" y="29998"/>
                  </a:cubicBezTo>
                  <a:cubicBezTo>
                    <a:pt x="7697" y="30001"/>
                    <a:pt x="7807" y="30002"/>
                    <a:pt x="7916" y="30002"/>
                  </a:cubicBezTo>
                  <a:cubicBezTo>
                    <a:pt x="14494" y="30002"/>
                    <a:pt x="18543" y="24576"/>
                    <a:pt x="19045" y="15054"/>
                  </a:cubicBezTo>
                  <a:cubicBezTo>
                    <a:pt x="19457" y="7207"/>
                    <a:pt x="15533" y="498"/>
                    <a:pt x="15493" y="432"/>
                  </a:cubicBezTo>
                  <a:cubicBezTo>
                    <a:pt x="15450" y="359"/>
                    <a:pt x="15377" y="307"/>
                    <a:pt x="15295" y="291"/>
                  </a:cubicBezTo>
                  <a:cubicBezTo>
                    <a:pt x="14307" y="93"/>
                    <a:pt x="13415" y="1"/>
                    <a:pt x="1260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9"/>
            <p:cNvSpPr/>
            <p:nvPr/>
          </p:nvSpPr>
          <p:spPr>
            <a:xfrm>
              <a:off x="3210325" y="3113350"/>
              <a:ext cx="655600" cy="1104100"/>
            </a:xfrm>
            <a:custGeom>
              <a:rect b="b" l="l" r="r" t="t"/>
              <a:pathLst>
                <a:path extrusionOk="0" h="44164" w="26224">
                  <a:moveTo>
                    <a:pt x="19819" y="0"/>
                  </a:moveTo>
                  <a:cubicBezTo>
                    <a:pt x="17281" y="0"/>
                    <a:pt x="14100" y="1589"/>
                    <a:pt x="12183" y="5550"/>
                  </a:cubicBezTo>
                  <a:cubicBezTo>
                    <a:pt x="12183" y="5550"/>
                    <a:pt x="7846" y="25579"/>
                    <a:pt x="5782" y="29504"/>
                  </a:cubicBezTo>
                  <a:cubicBezTo>
                    <a:pt x="3717" y="33428"/>
                    <a:pt x="0" y="42924"/>
                    <a:pt x="0" y="42924"/>
                  </a:cubicBezTo>
                  <a:lnTo>
                    <a:pt x="4543" y="44163"/>
                  </a:lnTo>
                  <a:cubicBezTo>
                    <a:pt x="4543" y="44163"/>
                    <a:pt x="10945" y="35284"/>
                    <a:pt x="18584" y="25992"/>
                  </a:cubicBezTo>
                  <a:cubicBezTo>
                    <a:pt x="26224" y="16702"/>
                    <a:pt x="24986" y="4311"/>
                    <a:pt x="23334" y="1627"/>
                  </a:cubicBezTo>
                  <a:cubicBezTo>
                    <a:pt x="22704" y="603"/>
                    <a:pt x="21383" y="0"/>
                    <a:pt x="198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9"/>
            <p:cNvSpPr/>
            <p:nvPr/>
          </p:nvSpPr>
          <p:spPr>
            <a:xfrm>
              <a:off x="3202575" y="3105850"/>
              <a:ext cx="674750" cy="1119075"/>
            </a:xfrm>
            <a:custGeom>
              <a:rect b="b" l="l" r="r" t="t"/>
              <a:pathLst>
                <a:path extrusionOk="0" h="44763" w="26990">
                  <a:moveTo>
                    <a:pt x="20140" y="598"/>
                  </a:moveTo>
                  <a:cubicBezTo>
                    <a:pt x="21592" y="598"/>
                    <a:pt x="22818" y="1158"/>
                    <a:pt x="23388" y="2083"/>
                  </a:cubicBezTo>
                  <a:cubicBezTo>
                    <a:pt x="24886" y="4517"/>
                    <a:pt x="26342" y="16764"/>
                    <a:pt x="18663" y="26102"/>
                  </a:cubicBezTo>
                  <a:cubicBezTo>
                    <a:pt x="11677" y="34599"/>
                    <a:pt x="5655" y="42849"/>
                    <a:pt x="4732" y="44120"/>
                  </a:cubicBezTo>
                  <a:lnTo>
                    <a:pt x="710" y="43023"/>
                  </a:lnTo>
                  <a:cubicBezTo>
                    <a:pt x="1370" y="41355"/>
                    <a:pt x="4533" y="33408"/>
                    <a:pt x="6356" y="29942"/>
                  </a:cubicBezTo>
                  <a:cubicBezTo>
                    <a:pt x="8394" y="26072"/>
                    <a:pt x="12514" y="7170"/>
                    <a:pt x="12778" y="5948"/>
                  </a:cubicBezTo>
                  <a:cubicBezTo>
                    <a:pt x="14338" y="2747"/>
                    <a:pt x="16973" y="752"/>
                    <a:pt x="19832" y="607"/>
                  </a:cubicBezTo>
                  <a:cubicBezTo>
                    <a:pt x="19935" y="601"/>
                    <a:pt x="20038" y="598"/>
                    <a:pt x="20140" y="598"/>
                  </a:cubicBezTo>
                  <a:close/>
                  <a:moveTo>
                    <a:pt x="20112" y="1"/>
                  </a:moveTo>
                  <a:cubicBezTo>
                    <a:pt x="20009" y="1"/>
                    <a:pt x="19905" y="3"/>
                    <a:pt x="19801" y="8"/>
                  </a:cubicBezTo>
                  <a:cubicBezTo>
                    <a:pt x="16712" y="164"/>
                    <a:pt x="13878" y="2299"/>
                    <a:pt x="12224" y="5719"/>
                  </a:cubicBezTo>
                  <a:cubicBezTo>
                    <a:pt x="12213" y="5740"/>
                    <a:pt x="12206" y="5763"/>
                    <a:pt x="12200" y="5787"/>
                  </a:cubicBezTo>
                  <a:cubicBezTo>
                    <a:pt x="12157" y="5987"/>
                    <a:pt x="7848" y="25821"/>
                    <a:pt x="5827" y="29663"/>
                  </a:cubicBezTo>
                  <a:cubicBezTo>
                    <a:pt x="3778" y="33556"/>
                    <a:pt x="69" y="43020"/>
                    <a:pt x="32" y="43115"/>
                  </a:cubicBezTo>
                  <a:cubicBezTo>
                    <a:pt x="0" y="43194"/>
                    <a:pt x="5" y="43282"/>
                    <a:pt x="43" y="43359"/>
                  </a:cubicBezTo>
                  <a:cubicBezTo>
                    <a:pt x="80" y="43435"/>
                    <a:pt x="149" y="43490"/>
                    <a:pt x="232" y="43513"/>
                  </a:cubicBezTo>
                  <a:lnTo>
                    <a:pt x="4774" y="44753"/>
                  </a:lnTo>
                  <a:cubicBezTo>
                    <a:pt x="4800" y="44760"/>
                    <a:pt x="4826" y="44763"/>
                    <a:pt x="4853" y="44763"/>
                  </a:cubicBezTo>
                  <a:cubicBezTo>
                    <a:pt x="4949" y="44763"/>
                    <a:pt x="5040" y="44717"/>
                    <a:pt x="5096" y="44638"/>
                  </a:cubicBezTo>
                  <a:cubicBezTo>
                    <a:pt x="5160" y="44550"/>
                    <a:pt x="11578" y="35661"/>
                    <a:pt x="19126" y="26482"/>
                  </a:cubicBezTo>
                  <a:cubicBezTo>
                    <a:pt x="26990" y="16917"/>
                    <a:pt x="25448" y="4288"/>
                    <a:pt x="23898" y="1770"/>
                  </a:cubicBezTo>
                  <a:cubicBezTo>
                    <a:pt x="23216" y="659"/>
                    <a:pt x="21777" y="1"/>
                    <a:pt x="20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3610975" y="3342675"/>
              <a:ext cx="219325" cy="518325"/>
            </a:xfrm>
            <a:custGeom>
              <a:rect b="b" l="l" r="r" t="t"/>
              <a:pathLst>
                <a:path extrusionOk="0" h="20733" w="8773">
                  <a:moveTo>
                    <a:pt x="8442" y="1"/>
                  </a:moveTo>
                  <a:cubicBezTo>
                    <a:pt x="8307" y="1"/>
                    <a:pt x="8184" y="93"/>
                    <a:pt x="8152" y="230"/>
                  </a:cubicBezTo>
                  <a:cubicBezTo>
                    <a:pt x="8118" y="372"/>
                    <a:pt x="4707" y="14480"/>
                    <a:pt x="155" y="20247"/>
                  </a:cubicBezTo>
                  <a:cubicBezTo>
                    <a:pt x="0" y="20444"/>
                    <a:pt x="139" y="20732"/>
                    <a:pt x="390" y="20732"/>
                  </a:cubicBezTo>
                  <a:cubicBezTo>
                    <a:pt x="482" y="20732"/>
                    <a:pt x="568" y="20690"/>
                    <a:pt x="626" y="20618"/>
                  </a:cubicBezTo>
                  <a:cubicBezTo>
                    <a:pt x="5259" y="14749"/>
                    <a:pt x="8595" y="954"/>
                    <a:pt x="8734" y="369"/>
                  </a:cubicBezTo>
                  <a:cubicBezTo>
                    <a:pt x="8773" y="208"/>
                    <a:pt x="8673" y="48"/>
                    <a:pt x="8512" y="9"/>
                  </a:cubicBezTo>
                  <a:cubicBezTo>
                    <a:pt x="8489" y="4"/>
                    <a:pt x="8465" y="1"/>
                    <a:pt x="8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3318700" y="4542650"/>
              <a:ext cx="356250" cy="377100"/>
            </a:xfrm>
            <a:custGeom>
              <a:rect b="b" l="l" r="r" t="t"/>
              <a:pathLst>
                <a:path extrusionOk="0" h="15084" w="14250">
                  <a:moveTo>
                    <a:pt x="8055" y="0"/>
                  </a:moveTo>
                  <a:lnTo>
                    <a:pt x="5371" y="1446"/>
                  </a:lnTo>
                  <a:lnTo>
                    <a:pt x="4751" y="2272"/>
                  </a:lnTo>
                  <a:cubicBezTo>
                    <a:pt x="4751" y="2272"/>
                    <a:pt x="5370" y="5576"/>
                    <a:pt x="4131" y="7846"/>
                  </a:cubicBezTo>
                  <a:cubicBezTo>
                    <a:pt x="2892" y="10118"/>
                    <a:pt x="1" y="14868"/>
                    <a:pt x="2067" y="15074"/>
                  </a:cubicBezTo>
                  <a:cubicBezTo>
                    <a:pt x="2133" y="15080"/>
                    <a:pt x="2199" y="15084"/>
                    <a:pt x="2267" y="15084"/>
                  </a:cubicBezTo>
                  <a:cubicBezTo>
                    <a:pt x="4316" y="15084"/>
                    <a:pt x="7088" y="12104"/>
                    <a:pt x="9087" y="9705"/>
                  </a:cubicBezTo>
                  <a:cubicBezTo>
                    <a:pt x="11153" y="7228"/>
                    <a:pt x="11358" y="4956"/>
                    <a:pt x="12804" y="3097"/>
                  </a:cubicBezTo>
                  <a:cubicBezTo>
                    <a:pt x="14250" y="1239"/>
                    <a:pt x="8055" y="0"/>
                    <a:pt x="8055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9"/>
            <p:cNvSpPr/>
            <p:nvPr/>
          </p:nvSpPr>
          <p:spPr>
            <a:xfrm>
              <a:off x="3333850" y="4535150"/>
              <a:ext cx="319650" cy="392075"/>
            </a:xfrm>
            <a:custGeom>
              <a:rect b="b" l="l" r="r" t="t"/>
              <a:pathLst>
                <a:path extrusionOk="0" h="15683" w="12786">
                  <a:moveTo>
                    <a:pt x="7495" y="616"/>
                  </a:moveTo>
                  <a:cubicBezTo>
                    <a:pt x="9142" y="959"/>
                    <a:pt x="11759" y="1796"/>
                    <a:pt x="12086" y="2675"/>
                  </a:cubicBezTo>
                  <a:cubicBezTo>
                    <a:pt x="12127" y="2784"/>
                    <a:pt x="12160" y="2960"/>
                    <a:pt x="11962" y="3214"/>
                  </a:cubicBezTo>
                  <a:cubicBezTo>
                    <a:pt x="11294" y="4072"/>
                    <a:pt x="10887" y="5003"/>
                    <a:pt x="10456" y="5989"/>
                  </a:cubicBezTo>
                  <a:cubicBezTo>
                    <a:pt x="9921" y="7210"/>
                    <a:pt x="9369" y="8472"/>
                    <a:pt x="8251" y="9814"/>
                  </a:cubicBezTo>
                  <a:cubicBezTo>
                    <a:pt x="7149" y="11137"/>
                    <a:pt x="3850" y="15084"/>
                    <a:pt x="1654" y="15084"/>
                  </a:cubicBezTo>
                  <a:cubicBezTo>
                    <a:pt x="1598" y="15084"/>
                    <a:pt x="1544" y="15081"/>
                    <a:pt x="1490" y="15076"/>
                  </a:cubicBezTo>
                  <a:cubicBezTo>
                    <a:pt x="1239" y="15051"/>
                    <a:pt x="1155" y="14950"/>
                    <a:pt x="1111" y="14864"/>
                  </a:cubicBezTo>
                  <a:cubicBezTo>
                    <a:pt x="635" y="13953"/>
                    <a:pt x="2414" y="10761"/>
                    <a:pt x="3370" y="9046"/>
                  </a:cubicBezTo>
                  <a:cubicBezTo>
                    <a:pt x="3522" y="8774"/>
                    <a:pt x="3663" y="8520"/>
                    <a:pt x="3788" y="8290"/>
                  </a:cubicBezTo>
                  <a:cubicBezTo>
                    <a:pt x="4936" y="6185"/>
                    <a:pt x="4566" y="3304"/>
                    <a:pt x="4462" y="2649"/>
                  </a:cubicBezTo>
                  <a:lnTo>
                    <a:pt x="4964" y="1978"/>
                  </a:lnTo>
                  <a:lnTo>
                    <a:pt x="7495" y="616"/>
                  </a:lnTo>
                  <a:close/>
                  <a:moveTo>
                    <a:pt x="7446" y="1"/>
                  </a:moveTo>
                  <a:cubicBezTo>
                    <a:pt x="7398" y="1"/>
                    <a:pt x="7350" y="13"/>
                    <a:pt x="7307" y="37"/>
                  </a:cubicBezTo>
                  <a:lnTo>
                    <a:pt x="4621" y="1481"/>
                  </a:lnTo>
                  <a:cubicBezTo>
                    <a:pt x="4583" y="1502"/>
                    <a:pt x="4550" y="1531"/>
                    <a:pt x="4524" y="1566"/>
                  </a:cubicBezTo>
                  <a:lnTo>
                    <a:pt x="3905" y="2392"/>
                  </a:lnTo>
                  <a:cubicBezTo>
                    <a:pt x="3854" y="2459"/>
                    <a:pt x="3835" y="2545"/>
                    <a:pt x="3850" y="2627"/>
                  </a:cubicBezTo>
                  <a:cubicBezTo>
                    <a:pt x="3855" y="2659"/>
                    <a:pt x="4433" y="5854"/>
                    <a:pt x="3261" y="8004"/>
                  </a:cubicBezTo>
                  <a:cubicBezTo>
                    <a:pt x="3137" y="8231"/>
                    <a:pt x="2997" y="8483"/>
                    <a:pt x="2846" y="8754"/>
                  </a:cubicBezTo>
                  <a:cubicBezTo>
                    <a:pt x="1264" y="11593"/>
                    <a:pt x="0" y="14033"/>
                    <a:pt x="579" y="15141"/>
                  </a:cubicBezTo>
                  <a:cubicBezTo>
                    <a:pt x="691" y="15356"/>
                    <a:pt x="930" y="15621"/>
                    <a:pt x="1430" y="15671"/>
                  </a:cubicBezTo>
                  <a:cubicBezTo>
                    <a:pt x="1505" y="15679"/>
                    <a:pt x="1581" y="15683"/>
                    <a:pt x="1656" y="15683"/>
                  </a:cubicBezTo>
                  <a:cubicBezTo>
                    <a:pt x="3876" y="15683"/>
                    <a:pt x="6730" y="12574"/>
                    <a:pt x="8711" y="10197"/>
                  </a:cubicBezTo>
                  <a:cubicBezTo>
                    <a:pt x="9884" y="8790"/>
                    <a:pt x="10479" y="7429"/>
                    <a:pt x="11005" y="6229"/>
                  </a:cubicBezTo>
                  <a:cubicBezTo>
                    <a:pt x="11420" y="5279"/>
                    <a:pt x="11814" y="4381"/>
                    <a:pt x="12433" y="3582"/>
                  </a:cubicBezTo>
                  <a:cubicBezTo>
                    <a:pt x="12785" y="3129"/>
                    <a:pt x="12745" y="2726"/>
                    <a:pt x="12647" y="2466"/>
                  </a:cubicBezTo>
                  <a:cubicBezTo>
                    <a:pt x="12088" y="963"/>
                    <a:pt x="7974" y="100"/>
                    <a:pt x="7507" y="7"/>
                  </a:cubicBezTo>
                  <a:cubicBezTo>
                    <a:pt x="7487" y="3"/>
                    <a:pt x="7466" y="1"/>
                    <a:pt x="7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3351525" y="4578425"/>
              <a:ext cx="299650" cy="341325"/>
            </a:xfrm>
            <a:custGeom>
              <a:rect b="b" l="l" r="r" t="t"/>
              <a:pathLst>
                <a:path extrusionOk="0" h="13653" w="11986">
                  <a:moveTo>
                    <a:pt x="10843" y="0"/>
                  </a:moveTo>
                  <a:cubicBezTo>
                    <a:pt x="9597" y="2636"/>
                    <a:pt x="7773" y="6077"/>
                    <a:pt x="5605" y="8894"/>
                  </a:cubicBezTo>
                  <a:cubicBezTo>
                    <a:pt x="3445" y="11704"/>
                    <a:pt x="1454" y="12476"/>
                    <a:pt x="45" y="12575"/>
                  </a:cubicBezTo>
                  <a:cubicBezTo>
                    <a:pt x="0" y="13176"/>
                    <a:pt x="183" y="13586"/>
                    <a:pt x="752" y="13643"/>
                  </a:cubicBezTo>
                  <a:cubicBezTo>
                    <a:pt x="818" y="13649"/>
                    <a:pt x="885" y="13653"/>
                    <a:pt x="953" y="13653"/>
                  </a:cubicBezTo>
                  <a:cubicBezTo>
                    <a:pt x="3001" y="13653"/>
                    <a:pt x="5774" y="10673"/>
                    <a:pt x="7774" y="8274"/>
                  </a:cubicBezTo>
                  <a:cubicBezTo>
                    <a:pt x="9838" y="5797"/>
                    <a:pt x="10045" y="3525"/>
                    <a:pt x="11491" y="1666"/>
                  </a:cubicBezTo>
                  <a:cubicBezTo>
                    <a:pt x="11985" y="1031"/>
                    <a:pt x="11585" y="466"/>
                    <a:pt x="108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3343050" y="4570950"/>
              <a:ext cx="309675" cy="356275"/>
            </a:xfrm>
            <a:custGeom>
              <a:rect b="b" l="l" r="r" t="t"/>
              <a:pathLst>
                <a:path extrusionOk="0" h="14251" w="12387">
                  <a:moveTo>
                    <a:pt x="11301" y="747"/>
                  </a:moveTo>
                  <a:cubicBezTo>
                    <a:pt x="11559" y="951"/>
                    <a:pt x="11710" y="1149"/>
                    <a:pt x="11742" y="1330"/>
                  </a:cubicBezTo>
                  <a:cubicBezTo>
                    <a:pt x="11767" y="1473"/>
                    <a:pt x="11718" y="1620"/>
                    <a:pt x="11594" y="1782"/>
                  </a:cubicBezTo>
                  <a:cubicBezTo>
                    <a:pt x="10926" y="2640"/>
                    <a:pt x="10519" y="3571"/>
                    <a:pt x="10088" y="4556"/>
                  </a:cubicBezTo>
                  <a:cubicBezTo>
                    <a:pt x="9553" y="5778"/>
                    <a:pt x="9001" y="7040"/>
                    <a:pt x="7882" y="8382"/>
                  </a:cubicBezTo>
                  <a:cubicBezTo>
                    <a:pt x="6781" y="9705"/>
                    <a:pt x="3508" y="13652"/>
                    <a:pt x="1288" y="13652"/>
                  </a:cubicBezTo>
                  <a:cubicBezTo>
                    <a:pt x="1232" y="13652"/>
                    <a:pt x="1177" y="13649"/>
                    <a:pt x="1122" y="13644"/>
                  </a:cubicBezTo>
                  <a:cubicBezTo>
                    <a:pt x="918" y="13624"/>
                    <a:pt x="707" y="13563"/>
                    <a:pt x="680" y="13145"/>
                  </a:cubicBezTo>
                  <a:lnTo>
                    <a:pt x="681" y="13145"/>
                  </a:lnTo>
                  <a:cubicBezTo>
                    <a:pt x="2056" y="12971"/>
                    <a:pt x="4050" y="12148"/>
                    <a:pt x="6182" y="9375"/>
                  </a:cubicBezTo>
                  <a:cubicBezTo>
                    <a:pt x="8320" y="6596"/>
                    <a:pt x="10122" y="3208"/>
                    <a:pt x="11301" y="747"/>
                  </a:cubicBezTo>
                  <a:close/>
                  <a:moveTo>
                    <a:pt x="11183" y="0"/>
                  </a:moveTo>
                  <a:cubicBezTo>
                    <a:pt x="11072" y="0"/>
                    <a:pt x="10963" y="62"/>
                    <a:pt x="10912" y="171"/>
                  </a:cubicBezTo>
                  <a:cubicBezTo>
                    <a:pt x="9751" y="2625"/>
                    <a:pt x="7907" y="6150"/>
                    <a:pt x="5707" y="9011"/>
                  </a:cubicBezTo>
                  <a:cubicBezTo>
                    <a:pt x="3564" y="11797"/>
                    <a:pt x="1619" y="12487"/>
                    <a:pt x="364" y="12575"/>
                  </a:cubicBezTo>
                  <a:cubicBezTo>
                    <a:pt x="216" y="12585"/>
                    <a:pt x="97" y="12703"/>
                    <a:pt x="86" y="12851"/>
                  </a:cubicBezTo>
                  <a:cubicBezTo>
                    <a:pt x="1" y="13967"/>
                    <a:pt x="660" y="14200"/>
                    <a:pt x="1062" y="14239"/>
                  </a:cubicBezTo>
                  <a:cubicBezTo>
                    <a:pt x="1137" y="14247"/>
                    <a:pt x="1213" y="14251"/>
                    <a:pt x="1288" y="14251"/>
                  </a:cubicBezTo>
                  <a:cubicBezTo>
                    <a:pt x="3508" y="14251"/>
                    <a:pt x="6362" y="11142"/>
                    <a:pt x="8343" y="8765"/>
                  </a:cubicBezTo>
                  <a:cubicBezTo>
                    <a:pt x="9515" y="7358"/>
                    <a:pt x="10111" y="5997"/>
                    <a:pt x="10636" y="4796"/>
                  </a:cubicBezTo>
                  <a:cubicBezTo>
                    <a:pt x="11052" y="3847"/>
                    <a:pt x="11444" y="2947"/>
                    <a:pt x="12065" y="2150"/>
                  </a:cubicBezTo>
                  <a:cubicBezTo>
                    <a:pt x="12297" y="1851"/>
                    <a:pt x="12387" y="1541"/>
                    <a:pt x="12331" y="1226"/>
                  </a:cubicBezTo>
                  <a:cubicBezTo>
                    <a:pt x="12258" y="804"/>
                    <a:pt x="11933" y="418"/>
                    <a:pt x="11341" y="46"/>
                  </a:cubicBezTo>
                  <a:cubicBezTo>
                    <a:pt x="11292" y="15"/>
                    <a:pt x="11237" y="0"/>
                    <a:pt x="11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2931550" y="4089825"/>
              <a:ext cx="392350" cy="329600"/>
            </a:xfrm>
            <a:custGeom>
              <a:rect b="b" l="l" r="r" t="t"/>
              <a:pathLst>
                <a:path extrusionOk="0" h="13184" w="15694">
                  <a:moveTo>
                    <a:pt x="999" y="0"/>
                  </a:moveTo>
                  <a:cubicBezTo>
                    <a:pt x="204" y="0"/>
                    <a:pt x="1" y="909"/>
                    <a:pt x="1" y="3039"/>
                  </a:cubicBezTo>
                  <a:cubicBezTo>
                    <a:pt x="1" y="6756"/>
                    <a:pt x="4544" y="8614"/>
                    <a:pt x="7021" y="10473"/>
                  </a:cubicBezTo>
                  <a:cubicBezTo>
                    <a:pt x="9290" y="12174"/>
                    <a:pt x="10694" y="13183"/>
                    <a:pt x="12341" y="13183"/>
                  </a:cubicBezTo>
                  <a:cubicBezTo>
                    <a:pt x="12492" y="13183"/>
                    <a:pt x="12646" y="13175"/>
                    <a:pt x="12803" y="13157"/>
                  </a:cubicBezTo>
                  <a:cubicBezTo>
                    <a:pt x="14661" y="12950"/>
                    <a:pt x="15694" y="5104"/>
                    <a:pt x="15694" y="5104"/>
                  </a:cubicBezTo>
                  <a:cubicBezTo>
                    <a:pt x="15694" y="5104"/>
                    <a:pt x="14977" y="3670"/>
                    <a:pt x="12706" y="3670"/>
                  </a:cubicBezTo>
                  <a:cubicBezTo>
                    <a:pt x="12252" y="3670"/>
                    <a:pt x="11736" y="3728"/>
                    <a:pt x="11151" y="3865"/>
                  </a:cubicBezTo>
                  <a:cubicBezTo>
                    <a:pt x="11151" y="3865"/>
                    <a:pt x="7228" y="3451"/>
                    <a:pt x="3924" y="1387"/>
                  </a:cubicBezTo>
                  <a:cubicBezTo>
                    <a:pt x="2513" y="505"/>
                    <a:pt x="1592" y="0"/>
                    <a:pt x="999" y="0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2924075" y="4082300"/>
              <a:ext cx="407450" cy="344625"/>
            </a:xfrm>
            <a:custGeom>
              <a:rect b="b" l="l" r="r" t="t"/>
              <a:pathLst>
                <a:path extrusionOk="0" h="13785" w="16298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7389" y="4019"/>
                    <a:pt x="11255" y="4447"/>
                    <a:pt x="11418" y="4464"/>
                  </a:cubicBezTo>
                  <a:cubicBezTo>
                    <a:pt x="11429" y="4465"/>
                    <a:pt x="11439" y="4465"/>
                    <a:pt x="11449" y="4465"/>
                  </a:cubicBezTo>
                  <a:cubicBezTo>
                    <a:pt x="11472" y="4465"/>
                    <a:pt x="11496" y="4463"/>
                    <a:pt x="11518" y="4457"/>
                  </a:cubicBezTo>
                  <a:cubicBezTo>
                    <a:pt x="12083" y="4325"/>
                    <a:pt x="12578" y="4270"/>
                    <a:pt x="13011" y="4270"/>
                  </a:cubicBezTo>
                  <a:cubicBezTo>
                    <a:pt x="14787" y="4270"/>
                    <a:pt x="15508" y="5194"/>
                    <a:pt x="15683" y="5467"/>
                  </a:cubicBezTo>
                  <a:cubicBezTo>
                    <a:pt x="15257" y="8622"/>
                    <a:pt x="14177" y="13037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4" y="13185"/>
                    <a:pt x="9765" y="12234"/>
                    <a:pt x="7500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0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4" y="651"/>
                  </a:cubicBezTo>
                  <a:cubicBezTo>
                    <a:pt x="1136" y="618"/>
                    <a:pt x="1209" y="602"/>
                    <a:pt x="1297" y="602"/>
                  </a:cubicBezTo>
                  <a:close/>
                  <a:moveTo>
                    <a:pt x="1297" y="1"/>
                  </a:moveTo>
                  <a:cubicBezTo>
                    <a:pt x="1106" y="1"/>
                    <a:pt x="938" y="42"/>
                    <a:pt x="785" y="127"/>
                  </a:cubicBezTo>
                  <a:cubicBezTo>
                    <a:pt x="129" y="491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6" y="13775"/>
                    <a:pt x="13136" y="13756"/>
                  </a:cubicBezTo>
                  <a:cubicBezTo>
                    <a:pt x="15125" y="13535"/>
                    <a:pt x="16112" y="6793"/>
                    <a:pt x="16289" y="5445"/>
                  </a:cubicBezTo>
                  <a:cubicBezTo>
                    <a:pt x="16297" y="5385"/>
                    <a:pt x="16287" y="5325"/>
                    <a:pt x="16261" y="5272"/>
                  </a:cubicBezTo>
                  <a:cubicBezTo>
                    <a:pt x="16222" y="5193"/>
                    <a:pt x="15428" y="3670"/>
                    <a:pt x="13020" y="3670"/>
                  </a:cubicBezTo>
                  <a:cubicBezTo>
                    <a:pt x="12554" y="3670"/>
                    <a:pt x="12027" y="3727"/>
                    <a:pt x="11433" y="3863"/>
                  </a:cubicBezTo>
                  <a:cubicBezTo>
                    <a:pt x="10977" y="3807"/>
                    <a:pt x="7395" y="3318"/>
                    <a:pt x="4382" y="1435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2931550" y="4089825"/>
              <a:ext cx="318850" cy="329500"/>
            </a:xfrm>
            <a:custGeom>
              <a:rect b="b" l="l" r="r" t="t"/>
              <a:pathLst>
                <a:path extrusionOk="0" h="13180" w="12754">
                  <a:moveTo>
                    <a:pt x="999" y="0"/>
                  </a:moveTo>
                  <a:cubicBezTo>
                    <a:pt x="204" y="0"/>
                    <a:pt x="1" y="910"/>
                    <a:pt x="1" y="3040"/>
                  </a:cubicBezTo>
                  <a:cubicBezTo>
                    <a:pt x="1" y="6757"/>
                    <a:pt x="4544" y="8614"/>
                    <a:pt x="7021" y="10473"/>
                  </a:cubicBezTo>
                  <a:cubicBezTo>
                    <a:pt x="9289" y="12173"/>
                    <a:pt x="10692" y="13179"/>
                    <a:pt x="12338" y="13179"/>
                  </a:cubicBezTo>
                  <a:cubicBezTo>
                    <a:pt x="12475" y="13179"/>
                    <a:pt x="12613" y="13172"/>
                    <a:pt x="12754" y="13158"/>
                  </a:cubicBezTo>
                  <a:cubicBezTo>
                    <a:pt x="8422" y="10401"/>
                    <a:pt x="7946" y="5984"/>
                    <a:pt x="3924" y="1388"/>
                  </a:cubicBezTo>
                  <a:cubicBezTo>
                    <a:pt x="2513" y="506"/>
                    <a:pt x="1592" y="0"/>
                    <a:pt x="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2924075" y="4082300"/>
              <a:ext cx="334375" cy="344550"/>
            </a:xfrm>
            <a:custGeom>
              <a:rect b="b" l="l" r="r" t="t"/>
              <a:pathLst>
                <a:path extrusionOk="0" h="13782" w="13375">
                  <a:moveTo>
                    <a:pt x="1297" y="602"/>
                  </a:moveTo>
                  <a:cubicBezTo>
                    <a:pt x="1858" y="602"/>
                    <a:pt x="2942" y="1242"/>
                    <a:pt x="4027" y="1920"/>
                  </a:cubicBezTo>
                  <a:cubicBezTo>
                    <a:pt x="5673" y="3809"/>
                    <a:pt x="6699" y="5637"/>
                    <a:pt x="7691" y="7405"/>
                  </a:cubicBezTo>
                  <a:cubicBezTo>
                    <a:pt x="8887" y="9535"/>
                    <a:pt x="10024" y="11560"/>
                    <a:pt x="12072" y="13138"/>
                  </a:cubicBezTo>
                  <a:cubicBezTo>
                    <a:pt x="10758" y="12935"/>
                    <a:pt x="9487" y="12025"/>
                    <a:pt x="7500" y="10535"/>
                  </a:cubicBezTo>
                  <a:cubicBezTo>
                    <a:pt x="6953" y="10126"/>
                    <a:pt x="6319" y="9723"/>
                    <a:pt x="5647" y="9295"/>
                  </a:cubicBezTo>
                  <a:cubicBezTo>
                    <a:pt x="3281" y="7792"/>
                    <a:pt x="599" y="6088"/>
                    <a:pt x="599" y="3342"/>
                  </a:cubicBezTo>
                  <a:cubicBezTo>
                    <a:pt x="599" y="2142"/>
                    <a:pt x="656" y="884"/>
                    <a:pt x="1076" y="651"/>
                  </a:cubicBezTo>
                  <a:cubicBezTo>
                    <a:pt x="1136" y="618"/>
                    <a:pt x="1210" y="603"/>
                    <a:pt x="1297" y="603"/>
                  </a:cubicBezTo>
                  <a:lnTo>
                    <a:pt x="1297" y="602"/>
                  </a:lnTo>
                  <a:close/>
                  <a:moveTo>
                    <a:pt x="1297" y="1"/>
                  </a:moveTo>
                  <a:cubicBezTo>
                    <a:pt x="1107" y="1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8" y="10221"/>
                    <a:pt x="6614" y="10619"/>
                    <a:pt x="7141" y="11015"/>
                  </a:cubicBezTo>
                  <a:cubicBezTo>
                    <a:pt x="9513" y="12793"/>
                    <a:pt x="10917" y="13782"/>
                    <a:pt x="12624" y="13782"/>
                  </a:cubicBezTo>
                  <a:cubicBezTo>
                    <a:pt x="12777" y="13781"/>
                    <a:pt x="12930" y="13773"/>
                    <a:pt x="13082" y="13758"/>
                  </a:cubicBezTo>
                  <a:cubicBezTo>
                    <a:pt x="13210" y="13746"/>
                    <a:pt x="13314" y="13654"/>
                    <a:pt x="13345" y="13530"/>
                  </a:cubicBezTo>
                  <a:cubicBezTo>
                    <a:pt x="13374" y="13405"/>
                    <a:pt x="13321" y="13276"/>
                    <a:pt x="13214" y="13207"/>
                  </a:cubicBezTo>
                  <a:cubicBezTo>
                    <a:pt x="10759" y="11644"/>
                    <a:pt x="9579" y="9543"/>
                    <a:pt x="8214" y="7111"/>
                  </a:cubicBezTo>
                  <a:cubicBezTo>
                    <a:pt x="7248" y="5389"/>
                    <a:pt x="6152" y="3439"/>
                    <a:pt x="4449" y="1492"/>
                  </a:cubicBezTo>
                  <a:cubicBezTo>
                    <a:pt x="4430" y="1470"/>
                    <a:pt x="4407" y="1450"/>
                    <a:pt x="4382" y="1436"/>
                  </a:cubicBezTo>
                  <a:cubicBezTo>
                    <a:pt x="2880" y="497"/>
                    <a:pt x="1955" y="1"/>
                    <a:pt x="12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2924075" y="4082300"/>
              <a:ext cx="366500" cy="344625"/>
            </a:xfrm>
            <a:custGeom>
              <a:rect b="b" l="l" r="r" t="t"/>
              <a:pathLst>
                <a:path extrusionOk="0" h="13785" w="14660">
                  <a:moveTo>
                    <a:pt x="1297" y="602"/>
                  </a:moveTo>
                  <a:cubicBezTo>
                    <a:pt x="1865" y="602"/>
                    <a:pt x="2968" y="1257"/>
                    <a:pt x="4064" y="1942"/>
                  </a:cubicBezTo>
                  <a:cubicBezTo>
                    <a:pt x="4783" y="2390"/>
                    <a:pt x="5588" y="2798"/>
                    <a:pt x="6461" y="3153"/>
                  </a:cubicBezTo>
                  <a:cubicBezTo>
                    <a:pt x="7748" y="4953"/>
                    <a:pt x="9392" y="7372"/>
                    <a:pt x="10040" y="8830"/>
                  </a:cubicBezTo>
                  <a:cubicBezTo>
                    <a:pt x="10801" y="10541"/>
                    <a:pt x="12093" y="11722"/>
                    <a:pt x="13883" y="12344"/>
                  </a:cubicBezTo>
                  <a:cubicBezTo>
                    <a:pt x="13602" y="12846"/>
                    <a:pt x="13318" y="13133"/>
                    <a:pt x="13069" y="13161"/>
                  </a:cubicBezTo>
                  <a:cubicBezTo>
                    <a:pt x="12923" y="13177"/>
                    <a:pt x="12779" y="13185"/>
                    <a:pt x="12637" y="13185"/>
                  </a:cubicBezTo>
                  <a:cubicBezTo>
                    <a:pt x="11105" y="13185"/>
                    <a:pt x="9765" y="12234"/>
                    <a:pt x="7501" y="10534"/>
                  </a:cubicBezTo>
                  <a:cubicBezTo>
                    <a:pt x="6953" y="10126"/>
                    <a:pt x="6319" y="9722"/>
                    <a:pt x="5647" y="9294"/>
                  </a:cubicBezTo>
                  <a:cubicBezTo>
                    <a:pt x="3281" y="7791"/>
                    <a:pt x="599" y="6087"/>
                    <a:pt x="599" y="3341"/>
                  </a:cubicBezTo>
                  <a:cubicBezTo>
                    <a:pt x="599" y="2140"/>
                    <a:pt x="656" y="882"/>
                    <a:pt x="1076" y="651"/>
                  </a:cubicBezTo>
                  <a:cubicBezTo>
                    <a:pt x="1136" y="617"/>
                    <a:pt x="1210" y="602"/>
                    <a:pt x="1297" y="602"/>
                  </a:cubicBezTo>
                  <a:close/>
                  <a:moveTo>
                    <a:pt x="1297" y="0"/>
                  </a:moveTo>
                  <a:cubicBezTo>
                    <a:pt x="1107" y="0"/>
                    <a:pt x="938" y="42"/>
                    <a:pt x="785" y="127"/>
                  </a:cubicBezTo>
                  <a:cubicBezTo>
                    <a:pt x="129" y="490"/>
                    <a:pt x="1" y="1580"/>
                    <a:pt x="1" y="3341"/>
                  </a:cubicBezTo>
                  <a:cubicBezTo>
                    <a:pt x="1" y="6416"/>
                    <a:pt x="2953" y="8292"/>
                    <a:pt x="5326" y="9800"/>
                  </a:cubicBezTo>
                  <a:cubicBezTo>
                    <a:pt x="5987" y="10221"/>
                    <a:pt x="6613" y="10618"/>
                    <a:pt x="7141" y="11014"/>
                  </a:cubicBezTo>
                  <a:cubicBezTo>
                    <a:pt x="9510" y="12791"/>
                    <a:pt x="10922" y="13784"/>
                    <a:pt x="12625" y="13784"/>
                  </a:cubicBezTo>
                  <a:cubicBezTo>
                    <a:pt x="12795" y="13784"/>
                    <a:pt x="12965" y="13775"/>
                    <a:pt x="13134" y="13756"/>
                  </a:cubicBezTo>
                  <a:cubicBezTo>
                    <a:pt x="13665" y="13696"/>
                    <a:pt x="14138" y="13220"/>
                    <a:pt x="14580" y="12297"/>
                  </a:cubicBezTo>
                  <a:cubicBezTo>
                    <a:pt x="14659" y="12130"/>
                    <a:pt x="14572" y="11933"/>
                    <a:pt x="14396" y="11880"/>
                  </a:cubicBezTo>
                  <a:cubicBezTo>
                    <a:pt x="12578" y="11338"/>
                    <a:pt x="11331" y="10261"/>
                    <a:pt x="10588" y="8587"/>
                  </a:cubicBezTo>
                  <a:cubicBezTo>
                    <a:pt x="9910" y="7063"/>
                    <a:pt x="8207" y="4563"/>
                    <a:pt x="6897" y="2734"/>
                  </a:cubicBezTo>
                  <a:cubicBezTo>
                    <a:pt x="6864" y="2688"/>
                    <a:pt x="6819" y="2652"/>
                    <a:pt x="6766" y="2630"/>
                  </a:cubicBezTo>
                  <a:cubicBezTo>
                    <a:pt x="5893" y="2281"/>
                    <a:pt x="5091" y="1878"/>
                    <a:pt x="4382" y="1435"/>
                  </a:cubicBezTo>
                  <a:cubicBezTo>
                    <a:pt x="2881" y="496"/>
                    <a:pt x="1955" y="0"/>
                    <a:pt x="12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1641725" y="2530025"/>
              <a:ext cx="2200" cy="22375"/>
            </a:xfrm>
            <a:custGeom>
              <a:rect b="b" l="l" r="r" t="t"/>
              <a:pathLst>
                <a:path extrusionOk="0" fill="none" h="895" w="88">
                  <a:moveTo>
                    <a:pt x="1" y="894"/>
                  </a:moveTo>
                  <a:cubicBezTo>
                    <a:pt x="28" y="596"/>
                    <a:pt x="57" y="298"/>
                    <a:pt x="88" y="1"/>
                  </a:cubicBezTo>
                </a:path>
              </a:pathLst>
            </a:custGeom>
            <a:noFill/>
            <a:ln cap="flat" cmpd="sng" w="375">
              <a:solidFill>
                <a:srgbClr val="263238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1648925" y="567750"/>
              <a:ext cx="4341600" cy="1917900"/>
            </a:xfrm>
            <a:custGeom>
              <a:rect b="b" l="l" r="r" t="t"/>
              <a:pathLst>
                <a:path extrusionOk="0" fill="none" h="76716" w="173664">
                  <a:moveTo>
                    <a:pt x="0" y="76716"/>
                  </a:moveTo>
                  <a:cubicBezTo>
                    <a:pt x="5326" y="33478"/>
                    <a:pt x="42187" y="1"/>
                    <a:pt x="86866" y="1"/>
                  </a:cubicBezTo>
                  <a:cubicBezTo>
                    <a:pt x="131359" y="1"/>
                    <a:pt x="168099" y="33200"/>
                    <a:pt x="173663" y="76178"/>
                  </a:cubicBezTo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5993250" y="2494375"/>
              <a:ext cx="2550" cy="22325"/>
            </a:xfrm>
            <a:custGeom>
              <a:rect b="b" l="l" r="r" t="t"/>
              <a:pathLst>
                <a:path extrusionOk="0" fill="none" h="893" w="102">
                  <a:moveTo>
                    <a:pt x="1" y="0"/>
                  </a:moveTo>
                  <a:cubicBezTo>
                    <a:pt x="36" y="298"/>
                    <a:pt x="70" y="595"/>
                    <a:pt x="102" y="893"/>
                  </a:cubicBezTo>
                </a:path>
              </a:pathLst>
            </a:custGeom>
            <a:noFill/>
            <a:ln cap="flat" cmpd="sng" w="375">
              <a:solidFill>
                <a:srgbClr val="263238"/>
              </a:solidFill>
              <a:prstDash val="solid"/>
              <a:miter lim="113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744250" y="1034900"/>
              <a:ext cx="898250" cy="720150"/>
            </a:xfrm>
            <a:custGeom>
              <a:rect b="b" l="l" r="r" t="t"/>
              <a:pathLst>
                <a:path extrusionOk="0" h="28806" w="35930">
                  <a:moveTo>
                    <a:pt x="7744" y="0"/>
                  </a:moveTo>
                  <a:lnTo>
                    <a:pt x="0" y="24160"/>
                  </a:lnTo>
                  <a:lnTo>
                    <a:pt x="30663" y="28806"/>
                  </a:lnTo>
                  <a:lnTo>
                    <a:pt x="35929" y="6505"/>
                  </a:lnTo>
                  <a:cubicBezTo>
                    <a:pt x="35929" y="6505"/>
                    <a:pt x="17345" y="5266"/>
                    <a:pt x="77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9"/>
            <p:cNvSpPr/>
            <p:nvPr/>
          </p:nvSpPr>
          <p:spPr>
            <a:xfrm>
              <a:off x="2735400" y="508350"/>
              <a:ext cx="1076350" cy="549800"/>
            </a:xfrm>
            <a:custGeom>
              <a:rect b="b" l="l" r="r" t="t"/>
              <a:pathLst>
                <a:path extrusionOk="0" h="21992" w="43054">
                  <a:moveTo>
                    <a:pt x="25089" y="1"/>
                  </a:moveTo>
                  <a:cubicBezTo>
                    <a:pt x="17749" y="4966"/>
                    <a:pt x="8453" y="5718"/>
                    <a:pt x="3494" y="5718"/>
                  </a:cubicBezTo>
                  <a:cubicBezTo>
                    <a:pt x="1337" y="5718"/>
                    <a:pt x="1" y="5576"/>
                    <a:pt x="0" y="5576"/>
                  </a:cubicBezTo>
                  <a:lnTo>
                    <a:pt x="0" y="5576"/>
                  </a:lnTo>
                  <a:cubicBezTo>
                    <a:pt x="7434" y="13009"/>
                    <a:pt x="27257" y="21992"/>
                    <a:pt x="27257" y="21992"/>
                  </a:cubicBezTo>
                  <a:cubicBezTo>
                    <a:pt x="35310" y="19513"/>
                    <a:pt x="43054" y="11151"/>
                    <a:pt x="43054" y="11151"/>
                  </a:cubicBezTo>
                  <a:cubicBezTo>
                    <a:pt x="38098" y="10222"/>
                    <a:pt x="25089" y="1"/>
                    <a:pt x="25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9"/>
            <p:cNvSpPr/>
            <p:nvPr/>
          </p:nvSpPr>
          <p:spPr>
            <a:xfrm>
              <a:off x="2735400" y="561750"/>
              <a:ext cx="305075" cy="299325"/>
            </a:xfrm>
            <a:custGeom>
              <a:rect b="b" l="l" r="r" t="t"/>
              <a:pathLst>
                <a:path extrusionOk="0" h="11973" w="12203">
                  <a:moveTo>
                    <a:pt x="7223" y="1"/>
                  </a:moveTo>
                  <a:cubicBezTo>
                    <a:pt x="2577" y="1239"/>
                    <a:pt x="0" y="3440"/>
                    <a:pt x="0" y="3440"/>
                  </a:cubicBezTo>
                  <a:cubicBezTo>
                    <a:pt x="3189" y="7118"/>
                    <a:pt x="12203" y="11972"/>
                    <a:pt x="12203" y="11972"/>
                  </a:cubicBezTo>
                  <a:cubicBezTo>
                    <a:pt x="7223" y="6321"/>
                    <a:pt x="7223" y="1"/>
                    <a:pt x="72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9"/>
            <p:cNvSpPr/>
            <p:nvPr/>
          </p:nvSpPr>
          <p:spPr>
            <a:xfrm>
              <a:off x="4159375" y="785825"/>
              <a:ext cx="400000" cy="260550"/>
            </a:xfrm>
            <a:custGeom>
              <a:rect b="b" l="l" r="r" t="t"/>
              <a:pathLst>
                <a:path extrusionOk="0" h="10422" w="16000">
                  <a:moveTo>
                    <a:pt x="16000" y="0"/>
                  </a:moveTo>
                  <a:cubicBezTo>
                    <a:pt x="15999" y="0"/>
                    <a:pt x="2372" y="1858"/>
                    <a:pt x="513" y="4646"/>
                  </a:cubicBezTo>
                  <a:cubicBezTo>
                    <a:pt x="513" y="4646"/>
                    <a:pt x="1" y="6198"/>
                    <a:pt x="3095" y="8776"/>
                  </a:cubicBezTo>
                  <a:cubicBezTo>
                    <a:pt x="4504" y="9951"/>
                    <a:pt x="7675" y="10421"/>
                    <a:pt x="7675" y="10421"/>
                  </a:cubicBezTo>
                  <a:lnTo>
                    <a:pt x="160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4172200" y="545525"/>
              <a:ext cx="882725" cy="449375"/>
            </a:xfrm>
            <a:custGeom>
              <a:rect b="b" l="l" r="r" t="t"/>
              <a:pathLst>
                <a:path extrusionOk="0" h="17975" w="35309">
                  <a:moveTo>
                    <a:pt x="19445" y="1"/>
                  </a:moveTo>
                  <a:cubicBezTo>
                    <a:pt x="19262" y="1"/>
                    <a:pt x="19077" y="4"/>
                    <a:pt x="18893" y="11"/>
                  </a:cubicBezTo>
                  <a:cubicBezTo>
                    <a:pt x="10221" y="319"/>
                    <a:pt x="619" y="11780"/>
                    <a:pt x="0" y="14258"/>
                  </a:cubicBezTo>
                  <a:cubicBezTo>
                    <a:pt x="0" y="14258"/>
                    <a:pt x="5762" y="12063"/>
                    <a:pt x="12895" y="12063"/>
                  </a:cubicBezTo>
                  <a:cubicBezTo>
                    <a:pt x="13341" y="12063"/>
                    <a:pt x="13792" y="12072"/>
                    <a:pt x="14248" y="12090"/>
                  </a:cubicBezTo>
                  <a:cubicBezTo>
                    <a:pt x="21991" y="12400"/>
                    <a:pt x="26327" y="17974"/>
                    <a:pt x="26327" y="17974"/>
                  </a:cubicBezTo>
                  <a:lnTo>
                    <a:pt x="35309" y="6824"/>
                  </a:lnTo>
                  <a:cubicBezTo>
                    <a:pt x="35309" y="6824"/>
                    <a:pt x="27892" y="1"/>
                    <a:pt x="19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5033625" y="1051000"/>
              <a:ext cx="913725" cy="820825"/>
            </a:xfrm>
            <a:custGeom>
              <a:rect b="b" l="l" r="r" t="t"/>
              <a:pathLst>
                <a:path extrusionOk="0" h="32833" w="36549">
                  <a:moveTo>
                    <a:pt x="17758" y="1"/>
                  </a:moveTo>
                  <a:cubicBezTo>
                    <a:pt x="17758" y="1"/>
                    <a:pt x="12183" y="14662"/>
                    <a:pt x="0" y="16726"/>
                  </a:cubicBezTo>
                  <a:cubicBezTo>
                    <a:pt x="0" y="16726"/>
                    <a:pt x="12183" y="31181"/>
                    <a:pt x="18998" y="32832"/>
                  </a:cubicBezTo>
                  <a:cubicBezTo>
                    <a:pt x="18998" y="32832"/>
                    <a:pt x="32833" y="26638"/>
                    <a:pt x="36549" y="20029"/>
                  </a:cubicBezTo>
                  <a:lnTo>
                    <a:pt x="36549" y="20029"/>
                  </a:lnTo>
                  <a:cubicBezTo>
                    <a:pt x="36549" y="20029"/>
                    <a:pt x="36549" y="20029"/>
                    <a:pt x="36549" y="20029"/>
                  </a:cubicBezTo>
                  <a:cubicBezTo>
                    <a:pt x="36547" y="20029"/>
                    <a:pt x="24365" y="13008"/>
                    <a:pt x="17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1362300" y="2344800"/>
              <a:ext cx="927700" cy="573400"/>
            </a:xfrm>
            <a:custGeom>
              <a:rect b="b" l="l" r="r" t="t"/>
              <a:pathLst>
                <a:path extrusionOk="0" h="22936" w="37108">
                  <a:moveTo>
                    <a:pt x="773" y="0"/>
                  </a:moveTo>
                  <a:lnTo>
                    <a:pt x="0" y="22936"/>
                  </a:lnTo>
                  <a:lnTo>
                    <a:pt x="31696" y="22936"/>
                  </a:lnTo>
                  <a:lnTo>
                    <a:pt x="371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>
              <a:off x="1480700" y="2132325"/>
              <a:ext cx="730850" cy="727700"/>
            </a:xfrm>
            <a:custGeom>
              <a:rect b="b" l="l" r="r" t="t"/>
              <a:pathLst>
                <a:path extrusionOk="0" h="29108" w="29234">
                  <a:moveTo>
                    <a:pt x="117" y="0"/>
                  </a:moveTo>
                  <a:lnTo>
                    <a:pt x="1" y="26346"/>
                  </a:lnTo>
                  <a:lnTo>
                    <a:pt x="27186" y="29108"/>
                  </a:lnTo>
                  <a:lnTo>
                    <a:pt x="29234" y="1094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>
              <a:off x="1259200" y="2235897"/>
              <a:ext cx="895500" cy="689350"/>
            </a:xfrm>
            <a:custGeom>
              <a:rect b="b" l="l" r="r" t="t"/>
              <a:pathLst>
                <a:path extrusionOk="0" h="27574" w="35820">
                  <a:moveTo>
                    <a:pt x="15204" y="0"/>
                  </a:moveTo>
                  <a:lnTo>
                    <a:pt x="1" y="516"/>
                  </a:lnTo>
                  <a:lnTo>
                    <a:pt x="4124" y="27574"/>
                  </a:lnTo>
                  <a:lnTo>
                    <a:pt x="35820" y="27574"/>
                  </a:lnTo>
                  <a:lnTo>
                    <a:pt x="33759" y="3093"/>
                  </a:lnTo>
                  <a:lnTo>
                    <a:pt x="16751" y="3093"/>
                  </a:lnTo>
                  <a:lnTo>
                    <a:pt x="15204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9"/>
            <p:cNvSpPr/>
            <p:nvPr/>
          </p:nvSpPr>
          <p:spPr>
            <a:xfrm>
              <a:off x="5431450" y="2344800"/>
              <a:ext cx="927700" cy="573400"/>
            </a:xfrm>
            <a:custGeom>
              <a:rect b="b" l="l" r="r" t="t"/>
              <a:pathLst>
                <a:path extrusionOk="0" h="22936" w="37108">
                  <a:moveTo>
                    <a:pt x="0" y="0"/>
                  </a:moveTo>
                  <a:lnTo>
                    <a:pt x="5412" y="22936"/>
                  </a:lnTo>
                  <a:lnTo>
                    <a:pt x="37108" y="22936"/>
                  </a:lnTo>
                  <a:lnTo>
                    <a:pt x="363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9"/>
            <p:cNvSpPr/>
            <p:nvPr/>
          </p:nvSpPr>
          <p:spPr>
            <a:xfrm>
              <a:off x="5566725" y="2235897"/>
              <a:ext cx="895500" cy="689350"/>
            </a:xfrm>
            <a:custGeom>
              <a:rect b="b" l="l" r="r" t="t"/>
              <a:pathLst>
                <a:path extrusionOk="0" h="27574" w="35820">
                  <a:moveTo>
                    <a:pt x="20616" y="0"/>
                  </a:moveTo>
                  <a:lnTo>
                    <a:pt x="19070" y="3093"/>
                  </a:lnTo>
                  <a:lnTo>
                    <a:pt x="2062" y="3093"/>
                  </a:lnTo>
                  <a:lnTo>
                    <a:pt x="1" y="27574"/>
                  </a:lnTo>
                  <a:lnTo>
                    <a:pt x="31697" y="27574"/>
                  </a:lnTo>
                  <a:lnTo>
                    <a:pt x="35820" y="516"/>
                  </a:lnTo>
                  <a:lnTo>
                    <a:pt x="20616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29"/>
          <p:cNvSpPr txBox="1"/>
          <p:nvPr>
            <p:ph idx="4294967295" type="title"/>
          </p:nvPr>
        </p:nvSpPr>
        <p:spPr>
          <a:xfrm>
            <a:off x="653929" y="1113925"/>
            <a:ext cx="18084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mfortaa"/>
                <a:ea typeface="Comfortaa"/>
                <a:cs typeface="Comfortaa"/>
                <a:sym typeface="Comfortaa"/>
              </a:rPr>
              <a:t>Siguranță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15" name="Google Shape;415;p29"/>
          <p:cNvSpPr txBox="1"/>
          <p:nvPr>
            <p:ph idx="4294967295" type="title"/>
          </p:nvPr>
        </p:nvSpPr>
        <p:spPr>
          <a:xfrm>
            <a:off x="-1" y="2749575"/>
            <a:ext cx="2371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mfortaa"/>
                <a:ea typeface="Comfortaa"/>
                <a:cs typeface="Comfortaa"/>
                <a:sym typeface="Comfortaa"/>
              </a:rPr>
              <a:t>Utilizarea protocolului TLS în limbajul de programare Java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16" name="Google Shape;416;p29"/>
          <p:cNvSpPr txBox="1"/>
          <p:nvPr>
            <p:ph idx="4294967295" type="title"/>
          </p:nvPr>
        </p:nvSpPr>
        <p:spPr>
          <a:xfrm>
            <a:off x="6681650" y="1113925"/>
            <a:ext cx="2143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mfortaa"/>
                <a:ea typeface="Comfortaa"/>
                <a:cs typeface="Comfortaa"/>
                <a:sym typeface="Comfortaa"/>
              </a:rPr>
              <a:t>Punerea în practică a cunoștințelor dobândite în facultate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17" name="Google Shape;417;p29"/>
          <p:cNvSpPr txBox="1"/>
          <p:nvPr>
            <p:ph idx="4294967295" type="title"/>
          </p:nvPr>
        </p:nvSpPr>
        <p:spPr>
          <a:xfrm>
            <a:off x="6681649" y="3086975"/>
            <a:ext cx="23139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mfortaa"/>
                <a:ea typeface="Comfortaa"/>
                <a:cs typeface="Comfortaa"/>
                <a:sym typeface="Comfortaa"/>
              </a:rPr>
              <a:t>Comparație între versiunea nouă și cea veche(1.3 și 1.2)</a:t>
            </a:r>
            <a:endParaRPr b="1" sz="1800"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418" name="Google Shape;418;p29"/>
          <p:cNvCxnSpPr>
            <a:stCxn id="415" idx="3"/>
          </p:cNvCxnSpPr>
          <p:nvPr/>
        </p:nvCxnSpPr>
        <p:spPr>
          <a:xfrm flipH="1" rot="10800000">
            <a:off x="2371799" y="1854225"/>
            <a:ext cx="1157100" cy="1165200"/>
          </a:xfrm>
          <a:prstGeom prst="bentConnector2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19" name="Google Shape;419;p29"/>
          <p:cNvCxnSpPr>
            <a:stCxn id="414" idx="3"/>
          </p:cNvCxnSpPr>
          <p:nvPr/>
        </p:nvCxnSpPr>
        <p:spPr>
          <a:xfrm flipH="1" rot="10800000">
            <a:off x="2462329" y="1142575"/>
            <a:ext cx="1738200" cy="241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20" name="Google Shape;420;p29"/>
          <p:cNvCxnSpPr>
            <a:stCxn id="416" idx="1"/>
          </p:cNvCxnSpPr>
          <p:nvPr/>
        </p:nvCxnSpPr>
        <p:spPr>
          <a:xfrm rot="10800000">
            <a:off x="5181650" y="1142575"/>
            <a:ext cx="1500000" cy="2412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421" name="Google Shape;421;p29"/>
          <p:cNvCxnSpPr>
            <a:stCxn id="417" idx="1"/>
          </p:cNvCxnSpPr>
          <p:nvPr/>
        </p:nvCxnSpPr>
        <p:spPr>
          <a:xfrm rot="10800000">
            <a:off x="5467249" y="2163125"/>
            <a:ext cx="1214400" cy="1193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422" name="Google Shape;422;p29"/>
          <p:cNvSpPr txBox="1"/>
          <p:nvPr/>
        </p:nvSpPr>
        <p:spPr>
          <a:xfrm>
            <a:off x="305900" y="203925"/>
            <a:ext cx="404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OBIECTIVE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0"/>
          <p:cNvSpPr txBox="1"/>
          <p:nvPr/>
        </p:nvSpPr>
        <p:spPr>
          <a:xfrm>
            <a:off x="305900" y="203925"/>
            <a:ext cx="404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CERINȚELE LUCRĂRII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428" name="Google Shape;428;p30"/>
          <p:cNvGrpSpPr/>
          <p:nvPr/>
        </p:nvGrpSpPr>
        <p:grpSpPr>
          <a:xfrm>
            <a:off x="6665956" y="2929852"/>
            <a:ext cx="2397717" cy="2157050"/>
            <a:chOff x="962450" y="238100"/>
            <a:chExt cx="5751300" cy="5238100"/>
          </a:xfrm>
        </p:grpSpPr>
        <p:sp>
          <p:nvSpPr>
            <p:cNvPr id="429" name="Google Shape;429;p30"/>
            <p:cNvSpPr/>
            <p:nvPr/>
          </p:nvSpPr>
          <p:spPr>
            <a:xfrm>
              <a:off x="962450" y="238100"/>
              <a:ext cx="5751300" cy="5155000"/>
            </a:xfrm>
            <a:custGeom>
              <a:rect b="b" l="l" r="r" t="t"/>
              <a:pathLst>
                <a:path extrusionOk="0" h="206200" w="230052">
                  <a:moveTo>
                    <a:pt x="102974" y="1"/>
                  </a:moveTo>
                  <a:cubicBezTo>
                    <a:pt x="98160" y="1"/>
                    <a:pt x="93442" y="789"/>
                    <a:pt x="89459" y="2228"/>
                  </a:cubicBezTo>
                  <a:cubicBezTo>
                    <a:pt x="72174" y="8474"/>
                    <a:pt x="74478" y="22392"/>
                    <a:pt x="59497" y="32184"/>
                  </a:cubicBezTo>
                  <a:cubicBezTo>
                    <a:pt x="44516" y="41977"/>
                    <a:pt x="30110" y="38539"/>
                    <a:pt x="15706" y="51234"/>
                  </a:cubicBezTo>
                  <a:cubicBezTo>
                    <a:pt x="1301" y="63930"/>
                    <a:pt x="1" y="87997"/>
                    <a:pt x="5910" y="99256"/>
                  </a:cubicBezTo>
                  <a:cubicBezTo>
                    <a:pt x="11821" y="110515"/>
                    <a:pt x="18587" y="118762"/>
                    <a:pt x="12825" y="138129"/>
                  </a:cubicBezTo>
                  <a:cubicBezTo>
                    <a:pt x="7063" y="157496"/>
                    <a:pt x="7639" y="179991"/>
                    <a:pt x="30689" y="191829"/>
                  </a:cubicBezTo>
                  <a:cubicBezTo>
                    <a:pt x="35157" y="194125"/>
                    <a:pt x="39430" y="195026"/>
                    <a:pt x="43526" y="195026"/>
                  </a:cubicBezTo>
                  <a:cubicBezTo>
                    <a:pt x="58540" y="195026"/>
                    <a:pt x="71160" y="182906"/>
                    <a:pt x="82213" y="182906"/>
                  </a:cubicBezTo>
                  <a:cubicBezTo>
                    <a:pt x="83696" y="182906"/>
                    <a:pt x="85150" y="183124"/>
                    <a:pt x="86579" y="183619"/>
                  </a:cubicBezTo>
                  <a:cubicBezTo>
                    <a:pt x="99641" y="188143"/>
                    <a:pt x="122779" y="206199"/>
                    <a:pt x="149118" y="206199"/>
                  </a:cubicBezTo>
                  <a:cubicBezTo>
                    <a:pt x="152986" y="206199"/>
                    <a:pt x="156923" y="205810"/>
                    <a:pt x="160908" y="204931"/>
                  </a:cubicBezTo>
                  <a:cubicBezTo>
                    <a:pt x="192023" y="198068"/>
                    <a:pt x="178195" y="174485"/>
                    <a:pt x="198361" y="167774"/>
                  </a:cubicBezTo>
                  <a:cubicBezTo>
                    <a:pt x="218527" y="161063"/>
                    <a:pt x="230051" y="137885"/>
                    <a:pt x="223138" y="113418"/>
                  </a:cubicBezTo>
                  <a:cubicBezTo>
                    <a:pt x="216223" y="88949"/>
                    <a:pt x="198936" y="84248"/>
                    <a:pt x="202970" y="68845"/>
                  </a:cubicBezTo>
                  <a:cubicBezTo>
                    <a:pt x="206014" y="57223"/>
                    <a:pt x="210094" y="46044"/>
                    <a:pt x="202339" y="34863"/>
                  </a:cubicBezTo>
                  <a:cubicBezTo>
                    <a:pt x="193280" y="21800"/>
                    <a:pt x="178398" y="15485"/>
                    <a:pt x="163366" y="15485"/>
                  </a:cubicBezTo>
                  <a:cubicBezTo>
                    <a:pt x="161783" y="15485"/>
                    <a:pt x="160199" y="15555"/>
                    <a:pt x="158620" y="15695"/>
                  </a:cubicBezTo>
                  <a:cubicBezTo>
                    <a:pt x="155939" y="15932"/>
                    <a:pt x="153087" y="16107"/>
                    <a:pt x="150191" y="16107"/>
                  </a:cubicBezTo>
                  <a:cubicBezTo>
                    <a:pt x="146408" y="16107"/>
                    <a:pt x="142552" y="15808"/>
                    <a:pt x="138910" y="14960"/>
                  </a:cubicBezTo>
                  <a:cubicBezTo>
                    <a:pt x="131547" y="13246"/>
                    <a:pt x="128157" y="9128"/>
                    <a:pt x="122308" y="5219"/>
                  </a:cubicBezTo>
                  <a:lnTo>
                    <a:pt x="122283" y="5202"/>
                  </a:lnTo>
                  <a:cubicBezTo>
                    <a:pt x="116888" y="1602"/>
                    <a:pt x="109834" y="1"/>
                    <a:pt x="102974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1030525" y="242725"/>
              <a:ext cx="5561175" cy="5150350"/>
            </a:xfrm>
            <a:custGeom>
              <a:rect b="b" l="l" r="r" t="t"/>
              <a:pathLst>
                <a:path extrusionOk="0" h="206014" w="222447">
                  <a:moveTo>
                    <a:pt x="110280" y="112230"/>
                  </a:moveTo>
                  <a:lnTo>
                    <a:pt x="110417" y="112549"/>
                  </a:lnTo>
                  <a:lnTo>
                    <a:pt x="110251" y="112325"/>
                  </a:lnTo>
                  <a:lnTo>
                    <a:pt x="110280" y="112230"/>
                  </a:lnTo>
                  <a:close/>
                  <a:moveTo>
                    <a:pt x="109811" y="112342"/>
                  </a:moveTo>
                  <a:lnTo>
                    <a:pt x="110049" y="112595"/>
                  </a:lnTo>
                  <a:lnTo>
                    <a:pt x="109817" y="112440"/>
                  </a:lnTo>
                  <a:lnTo>
                    <a:pt x="109811" y="112342"/>
                  </a:lnTo>
                  <a:close/>
                  <a:moveTo>
                    <a:pt x="110758" y="112287"/>
                  </a:moveTo>
                  <a:lnTo>
                    <a:pt x="110778" y="112633"/>
                  </a:lnTo>
                  <a:lnTo>
                    <a:pt x="110699" y="112366"/>
                  </a:lnTo>
                  <a:lnTo>
                    <a:pt x="110758" y="112287"/>
                  </a:lnTo>
                  <a:close/>
                  <a:moveTo>
                    <a:pt x="109408" y="112607"/>
                  </a:moveTo>
                  <a:lnTo>
                    <a:pt x="109718" y="112763"/>
                  </a:lnTo>
                  <a:lnTo>
                    <a:pt x="109446" y="112698"/>
                  </a:lnTo>
                  <a:lnTo>
                    <a:pt x="109408" y="112607"/>
                  </a:lnTo>
                  <a:close/>
                  <a:moveTo>
                    <a:pt x="111190" y="112504"/>
                  </a:moveTo>
                  <a:lnTo>
                    <a:pt x="111090" y="112836"/>
                  </a:lnTo>
                  <a:lnTo>
                    <a:pt x="111107" y="112558"/>
                  </a:lnTo>
                  <a:lnTo>
                    <a:pt x="111190" y="112504"/>
                  </a:lnTo>
                  <a:close/>
                  <a:moveTo>
                    <a:pt x="109120" y="112994"/>
                  </a:moveTo>
                  <a:lnTo>
                    <a:pt x="109464" y="113034"/>
                  </a:lnTo>
                  <a:lnTo>
                    <a:pt x="109187" y="113066"/>
                  </a:lnTo>
                  <a:lnTo>
                    <a:pt x="109120" y="112994"/>
                  </a:lnTo>
                  <a:close/>
                  <a:moveTo>
                    <a:pt x="111520" y="112854"/>
                  </a:moveTo>
                  <a:lnTo>
                    <a:pt x="111312" y="113133"/>
                  </a:lnTo>
                  <a:lnTo>
                    <a:pt x="111424" y="112877"/>
                  </a:lnTo>
                  <a:lnTo>
                    <a:pt x="111520" y="112854"/>
                  </a:lnTo>
                  <a:close/>
                  <a:moveTo>
                    <a:pt x="111613" y="113286"/>
                  </a:moveTo>
                  <a:lnTo>
                    <a:pt x="111712" y="113297"/>
                  </a:lnTo>
                  <a:lnTo>
                    <a:pt x="111421" y="113488"/>
                  </a:lnTo>
                  <a:lnTo>
                    <a:pt x="111613" y="113286"/>
                  </a:lnTo>
                  <a:close/>
                  <a:moveTo>
                    <a:pt x="109319" y="113376"/>
                  </a:moveTo>
                  <a:lnTo>
                    <a:pt x="109069" y="113500"/>
                  </a:lnTo>
                  <a:lnTo>
                    <a:pt x="108981" y="113456"/>
                  </a:lnTo>
                  <a:lnTo>
                    <a:pt x="109319" y="113376"/>
                  </a:lnTo>
                  <a:close/>
                  <a:moveTo>
                    <a:pt x="111650" y="113734"/>
                  </a:moveTo>
                  <a:lnTo>
                    <a:pt x="111739" y="113779"/>
                  </a:lnTo>
                  <a:lnTo>
                    <a:pt x="111401" y="113859"/>
                  </a:lnTo>
                  <a:lnTo>
                    <a:pt x="111401" y="113859"/>
                  </a:lnTo>
                  <a:lnTo>
                    <a:pt x="111650" y="113734"/>
                  </a:lnTo>
                  <a:close/>
                  <a:moveTo>
                    <a:pt x="109300" y="113746"/>
                  </a:moveTo>
                  <a:lnTo>
                    <a:pt x="109108" y="113949"/>
                  </a:lnTo>
                  <a:lnTo>
                    <a:pt x="109009" y="113937"/>
                  </a:lnTo>
                  <a:lnTo>
                    <a:pt x="109300" y="113746"/>
                  </a:lnTo>
                  <a:close/>
                  <a:moveTo>
                    <a:pt x="110332" y="113136"/>
                  </a:moveTo>
                  <a:lnTo>
                    <a:pt x="110498" y="113155"/>
                  </a:lnTo>
                  <a:lnTo>
                    <a:pt x="110648" y="113231"/>
                  </a:lnTo>
                  <a:lnTo>
                    <a:pt x="110763" y="113352"/>
                  </a:lnTo>
                  <a:lnTo>
                    <a:pt x="110829" y="113505"/>
                  </a:lnTo>
                  <a:lnTo>
                    <a:pt x="110840" y="113673"/>
                  </a:lnTo>
                  <a:lnTo>
                    <a:pt x="110790" y="113834"/>
                  </a:lnTo>
                  <a:lnTo>
                    <a:pt x="110691" y="113968"/>
                  </a:lnTo>
                  <a:lnTo>
                    <a:pt x="110551" y="114059"/>
                  </a:lnTo>
                  <a:lnTo>
                    <a:pt x="110387" y="114099"/>
                  </a:lnTo>
                  <a:lnTo>
                    <a:pt x="110222" y="114080"/>
                  </a:lnTo>
                  <a:lnTo>
                    <a:pt x="110072" y="114004"/>
                  </a:lnTo>
                  <a:lnTo>
                    <a:pt x="109957" y="113882"/>
                  </a:lnTo>
                  <a:lnTo>
                    <a:pt x="109891" y="113728"/>
                  </a:lnTo>
                  <a:lnTo>
                    <a:pt x="109881" y="113562"/>
                  </a:lnTo>
                  <a:lnTo>
                    <a:pt x="109929" y="113401"/>
                  </a:lnTo>
                  <a:lnTo>
                    <a:pt x="110029" y="113267"/>
                  </a:lnTo>
                  <a:lnTo>
                    <a:pt x="110169" y="113174"/>
                  </a:lnTo>
                  <a:lnTo>
                    <a:pt x="110332" y="113136"/>
                  </a:lnTo>
                  <a:close/>
                  <a:moveTo>
                    <a:pt x="111533" y="114169"/>
                  </a:moveTo>
                  <a:lnTo>
                    <a:pt x="111600" y="114241"/>
                  </a:lnTo>
                  <a:lnTo>
                    <a:pt x="111600" y="114241"/>
                  </a:lnTo>
                  <a:lnTo>
                    <a:pt x="111255" y="114200"/>
                  </a:lnTo>
                  <a:lnTo>
                    <a:pt x="111533" y="114169"/>
                  </a:lnTo>
                  <a:close/>
                  <a:moveTo>
                    <a:pt x="109408" y="114101"/>
                  </a:moveTo>
                  <a:lnTo>
                    <a:pt x="109296" y="114358"/>
                  </a:lnTo>
                  <a:lnTo>
                    <a:pt x="109200" y="114381"/>
                  </a:lnTo>
                  <a:lnTo>
                    <a:pt x="109408" y="114101"/>
                  </a:lnTo>
                  <a:close/>
                  <a:moveTo>
                    <a:pt x="111002" y="114471"/>
                  </a:moveTo>
                  <a:lnTo>
                    <a:pt x="111273" y="114537"/>
                  </a:lnTo>
                  <a:lnTo>
                    <a:pt x="111312" y="114628"/>
                  </a:lnTo>
                  <a:lnTo>
                    <a:pt x="111312" y="114628"/>
                  </a:lnTo>
                  <a:lnTo>
                    <a:pt x="111002" y="114471"/>
                  </a:lnTo>
                  <a:close/>
                  <a:moveTo>
                    <a:pt x="109631" y="114398"/>
                  </a:moveTo>
                  <a:lnTo>
                    <a:pt x="109614" y="114677"/>
                  </a:lnTo>
                  <a:lnTo>
                    <a:pt x="109531" y="114731"/>
                  </a:lnTo>
                  <a:lnTo>
                    <a:pt x="109631" y="114398"/>
                  </a:lnTo>
                  <a:close/>
                  <a:moveTo>
                    <a:pt x="110672" y="114640"/>
                  </a:moveTo>
                  <a:lnTo>
                    <a:pt x="110904" y="114793"/>
                  </a:lnTo>
                  <a:lnTo>
                    <a:pt x="110910" y="114893"/>
                  </a:lnTo>
                  <a:lnTo>
                    <a:pt x="110672" y="114640"/>
                  </a:lnTo>
                  <a:close/>
                  <a:moveTo>
                    <a:pt x="109941" y="114600"/>
                  </a:moveTo>
                  <a:lnTo>
                    <a:pt x="110020" y="114868"/>
                  </a:lnTo>
                  <a:lnTo>
                    <a:pt x="109962" y="114948"/>
                  </a:lnTo>
                  <a:lnTo>
                    <a:pt x="109941" y="114600"/>
                  </a:lnTo>
                  <a:close/>
                  <a:moveTo>
                    <a:pt x="110302" y="114684"/>
                  </a:moveTo>
                  <a:lnTo>
                    <a:pt x="110469" y="114910"/>
                  </a:lnTo>
                  <a:lnTo>
                    <a:pt x="110440" y="115003"/>
                  </a:lnTo>
                  <a:lnTo>
                    <a:pt x="110302" y="114684"/>
                  </a:lnTo>
                  <a:close/>
                  <a:moveTo>
                    <a:pt x="104234" y="1"/>
                  </a:moveTo>
                  <a:lnTo>
                    <a:pt x="110755" y="112213"/>
                  </a:lnTo>
                  <a:lnTo>
                    <a:pt x="110678" y="112294"/>
                  </a:lnTo>
                  <a:lnTo>
                    <a:pt x="79198" y="6022"/>
                  </a:lnTo>
                  <a:cubicBezTo>
                    <a:pt x="74748" y="9347"/>
                    <a:pt x="72244" y="13504"/>
                    <a:pt x="69568" y="17815"/>
                  </a:cubicBezTo>
                  <a:lnTo>
                    <a:pt x="110251" y="112163"/>
                  </a:lnTo>
                  <a:lnTo>
                    <a:pt x="110206" y="112265"/>
                  </a:lnTo>
                  <a:lnTo>
                    <a:pt x="52601" y="34415"/>
                  </a:lnTo>
                  <a:cubicBezTo>
                    <a:pt x="48537" y="36485"/>
                    <a:pt x="44514" y="37772"/>
                    <a:pt x="40518" y="38876"/>
                  </a:cubicBezTo>
                  <a:lnTo>
                    <a:pt x="109759" y="112288"/>
                  </a:lnTo>
                  <a:lnTo>
                    <a:pt x="109753" y="112399"/>
                  </a:lnTo>
                  <a:lnTo>
                    <a:pt x="14793" y="49546"/>
                  </a:lnTo>
                  <a:cubicBezTo>
                    <a:pt x="14190" y="50024"/>
                    <a:pt x="13587" y="50518"/>
                    <a:pt x="12983" y="51049"/>
                  </a:cubicBezTo>
                  <a:cubicBezTo>
                    <a:pt x="9931" y="53739"/>
                    <a:pt x="7472" y="56943"/>
                    <a:pt x="5541" y="60425"/>
                  </a:cubicBezTo>
                  <a:lnTo>
                    <a:pt x="109342" y="112575"/>
                  </a:lnTo>
                  <a:lnTo>
                    <a:pt x="109373" y="112680"/>
                  </a:lnTo>
                  <a:lnTo>
                    <a:pt x="1" y="86422"/>
                  </a:lnTo>
                  <a:lnTo>
                    <a:pt x="1" y="86422"/>
                  </a:lnTo>
                  <a:cubicBezTo>
                    <a:pt x="341" y="91335"/>
                    <a:pt x="1449" y="95760"/>
                    <a:pt x="3187" y="99071"/>
                  </a:cubicBezTo>
                  <a:cubicBezTo>
                    <a:pt x="3477" y="99621"/>
                    <a:pt x="3767" y="100163"/>
                    <a:pt x="4058" y="100699"/>
                  </a:cubicBezTo>
                  <a:lnTo>
                    <a:pt x="109045" y="112986"/>
                  </a:lnTo>
                  <a:lnTo>
                    <a:pt x="109111" y="113075"/>
                  </a:lnTo>
                  <a:lnTo>
                    <a:pt x="12288" y="124106"/>
                  </a:lnTo>
                  <a:cubicBezTo>
                    <a:pt x="12327" y="127780"/>
                    <a:pt x="11778" y="131934"/>
                    <a:pt x="10425" y="136800"/>
                  </a:cubicBezTo>
                  <a:lnTo>
                    <a:pt x="108909" y="113473"/>
                  </a:lnTo>
                  <a:lnTo>
                    <a:pt x="109001" y="113534"/>
                  </a:lnTo>
                  <a:lnTo>
                    <a:pt x="7547" y="164117"/>
                  </a:lnTo>
                  <a:cubicBezTo>
                    <a:pt x="8256" y="168831"/>
                    <a:pt x="9754" y="173372"/>
                    <a:pt x="12270" y="177545"/>
                  </a:cubicBezTo>
                  <a:lnTo>
                    <a:pt x="108947" y="113978"/>
                  </a:lnTo>
                  <a:lnTo>
                    <a:pt x="109055" y="114004"/>
                  </a:lnTo>
                  <a:lnTo>
                    <a:pt x="33340" y="193791"/>
                  </a:lnTo>
                  <a:cubicBezTo>
                    <a:pt x="35891" y="194524"/>
                    <a:pt x="38376" y="194840"/>
                    <a:pt x="40798" y="194840"/>
                  </a:cubicBezTo>
                  <a:cubicBezTo>
                    <a:pt x="44116" y="194840"/>
                    <a:pt x="47317" y="194248"/>
                    <a:pt x="50411" y="193326"/>
                  </a:cubicBezTo>
                  <a:lnTo>
                    <a:pt x="109156" y="114440"/>
                  </a:lnTo>
                  <a:lnTo>
                    <a:pt x="109266" y="114428"/>
                  </a:lnTo>
                  <a:lnTo>
                    <a:pt x="79571" y="182722"/>
                  </a:lnTo>
                  <a:cubicBezTo>
                    <a:pt x="81025" y="182729"/>
                    <a:pt x="82452" y="182948"/>
                    <a:pt x="83856" y="183434"/>
                  </a:cubicBezTo>
                  <a:cubicBezTo>
                    <a:pt x="85254" y="183919"/>
                    <a:pt x="86768" y="184558"/>
                    <a:pt x="88389" y="185314"/>
                  </a:cubicBezTo>
                  <a:lnTo>
                    <a:pt x="109509" y="114802"/>
                  </a:lnTo>
                  <a:lnTo>
                    <a:pt x="109609" y="114753"/>
                  </a:lnTo>
                  <a:lnTo>
                    <a:pt x="104776" y="193771"/>
                  </a:lnTo>
                  <a:cubicBezTo>
                    <a:pt x="107955" y="195391"/>
                    <a:pt x="111311" y="197023"/>
                    <a:pt x="114819" y="198543"/>
                  </a:cubicBezTo>
                  <a:lnTo>
                    <a:pt x="109966" y="115021"/>
                  </a:lnTo>
                  <a:lnTo>
                    <a:pt x="110042" y="114941"/>
                  </a:lnTo>
                  <a:lnTo>
                    <a:pt x="136792" y="205246"/>
                  </a:lnTo>
                  <a:cubicBezTo>
                    <a:pt x="139937" y="205738"/>
                    <a:pt x="143144" y="206014"/>
                    <a:pt x="146400" y="206014"/>
                  </a:cubicBezTo>
                  <a:cubicBezTo>
                    <a:pt x="147476" y="206014"/>
                    <a:pt x="148557" y="205983"/>
                    <a:pt x="149643" y="205921"/>
                  </a:cubicBezTo>
                  <a:lnTo>
                    <a:pt x="110470" y="115072"/>
                  </a:lnTo>
                  <a:lnTo>
                    <a:pt x="110515" y="114970"/>
                  </a:lnTo>
                  <a:lnTo>
                    <a:pt x="172423" y="198633"/>
                  </a:lnTo>
                  <a:cubicBezTo>
                    <a:pt x="176323" y="195605"/>
                    <a:pt x="178505" y="191987"/>
                    <a:pt x="180127" y="188277"/>
                  </a:cubicBezTo>
                  <a:lnTo>
                    <a:pt x="110961" y="114947"/>
                  </a:lnTo>
                  <a:lnTo>
                    <a:pt x="110968" y="114835"/>
                  </a:lnTo>
                  <a:lnTo>
                    <a:pt x="192588" y="168858"/>
                  </a:lnTo>
                  <a:cubicBezTo>
                    <a:pt x="193571" y="168359"/>
                    <a:pt x="194591" y="167936"/>
                    <a:pt x="195638" y="167589"/>
                  </a:cubicBezTo>
                  <a:cubicBezTo>
                    <a:pt x="199352" y="166353"/>
                    <a:pt x="202846" y="164531"/>
                    <a:pt x="205986" y="162191"/>
                  </a:cubicBezTo>
                  <a:lnTo>
                    <a:pt x="111379" y="114660"/>
                  </a:lnTo>
                  <a:lnTo>
                    <a:pt x="111347" y="114555"/>
                  </a:lnTo>
                  <a:lnTo>
                    <a:pt x="220545" y="140771"/>
                  </a:lnTo>
                  <a:cubicBezTo>
                    <a:pt x="221794" y="136507"/>
                    <a:pt x="222446" y="131946"/>
                    <a:pt x="222420" y="127209"/>
                  </a:cubicBezTo>
                  <a:lnTo>
                    <a:pt x="111674" y="114249"/>
                  </a:lnTo>
                  <a:lnTo>
                    <a:pt x="111609" y="114159"/>
                  </a:lnTo>
                  <a:lnTo>
                    <a:pt x="216103" y="102253"/>
                  </a:lnTo>
                  <a:cubicBezTo>
                    <a:pt x="213778" y="97725"/>
                    <a:pt x="211166" y="94053"/>
                    <a:pt x="208713" y="90809"/>
                  </a:cubicBezTo>
                  <a:lnTo>
                    <a:pt x="111811" y="113762"/>
                  </a:lnTo>
                  <a:lnTo>
                    <a:pt x="111719" y="113701"/>
                  </a:lnTo>
                  <a:lnTo>
                    <a:pt x="200019" y="69675"/>
                  </a:lnTo>
                  <a:cubicBezTo>
                    <a:pt x="200089" y="69341"/>
                    <a:pt x="200156" y="69006"/>
                    <a:pt x="200247" y="68660"/>
                  </a:cubicBezTo>
                  <a:cubicBezTo>
                    <a:pt x="201661" y="63261"/>
                    <a:pt x="203297" y="57957"/>
                    <a:pt x="203868" y="52703"/>
                  </a:cubicBezTo>
                  <a:lnTo>
                    <a:pt x="203868" y="52703"/>
                  </a:lnTo>
                  <a:lnTo>
                    <a:pt x="111773" y="113257"/>
                  </a:lnTo>
                  <a:lnTo>
                    <a:pt x="111665" y="113231"/>
                  </a:lnTo>
                  <a:lnTo>
                    <a:pt x="193180" y="27331"/>
                  </a:lnTo>
                  <a:cubicBezTo>
                    <a:pt x="189554" y="24030"/>
                    <a:pt x="185444" y="21425"/>
                    <a:pt x="181047" y="19492"/>
                  </a:cubicBezTo>
                  <a:lnTo>
                    <a:pt x="111564" y="112795"/>
                  </a:lnTo>
                  <a:lnTo>
                    <a:pt x="111455" y="112807"/>
                  </a:lnTo>
                  <a:lnTo>
                    <a:pt x="153684" y="15686"/>
                  </a:lnTo>
                  <a:lnTo>
                    <a:pt x="153684" y="15686"/>
                  </a:lnTo>
                  <a:cubicBezTo>
                    <a:pt x="151675" y="15827"/>
                    <a:pt x="149594" y="15920"/>
                    <a:pt x="147490" y="15920"/>
                  </a:cubicBezTo>
                  <a:cubicBezTo>
                    <a:pt x="145081" y="15920"/>
                    <a:pt x="142642" y="15799"/>
                    <a:pt x="140248" y="15493"/>
                  </a:cubicBezTo>
                  <a:lnTo>
                    <a:pt x="111210" y="112433"/>
                  </a:lnTo>
                  <a:lnTo>
                    <a:pt x="111112" y="112482"/>
                  </a:lnTo>
                  <a:lnTo>
                    <a:pt x="117752" y="3918"/>
                  </a:lnTo>
                  <a:cubicBezTo>
                    <a:pt x="113747" y="1703"/>
                    <a:pt x="109031" y="442"/>
                    <a:pt x="1042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1506350" y="5243875"/>
              <a:ext cx="4508750" cy="232325"/>
            </a:xfrm>
            <a:custGeom>
              <a:rect b="b" l="l" r="r" t="t"/>
              <a:pathLst>
                <a:path extrusionOk="0" h="9293" w="180350">
                  <a:moveTo>
                    <a:pt x="90174" y="0"/>
                  </a:moveTo>
                  <a:cubicBezTo>
                    <a:pt x="66259" y="0"/>
                    <a:pt x="43323" y="490"/>
                    <a:pt x="26412" y="1362"/>
                  </a:cubicBezTo>
                  <a:cubicBezTo>
                    <a:pt x="9501" y="2232"/>
                    <a:pt x="0" y="3414"/>
                    <a:pt x="0" y="4646"/>
                  </a:cubicBezTo>
                  <a:cubicBezTo>
                    <a:pt x="0" y="5879"/>
                    <a:pt x="9501" y="7060"/>
                    <a:pt x="26412" y="7931"/>
                  </a:cubicBezTo>
                  <a:cubicBezTo>
                    <a:pt x="43323" y="8803"/>
                    <a:pt x="66259" y="9292"/>
                    <a:pt x="90174" y="9292"/>
                  </a:cubicBezTo>
                  <a:cubicBezTo>
                    <a:pt x="114090" y="9292"/>
                    <a:pt x="137027" y="8803"/>
                    <a:pt x="153938" y="7931"/>
                  </a:cubicBezTo>
                  <a:cubicBezTo>
                    <a:pt x="170849" y="7060"/>
                    <a:pt x="180349" y="5879"/>
                    <a:pt x="180349" y="4646"/>
                  </a:cubicBezTo>
                  <a:cubicBezTo>
                    <a:pt x="180349" y="3414"/>
                    <a:pt x="170849" y="2232"/>
                    <a:pt x="153938" y="1362"/>
                  </a:cubicBezTo>
                  <a:cubicBezTo>
                    <a:pt x="137027" y="490"/>
                    <a:pt x="114090" y="0"/>
                    <a:pt x="90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2371200" y="3301350"/>
              <a:ext cx="2908425" cy="1849500"/>
            </a:xfrm>
            <a:custGeom>
              <a:rect b="b" l="l" r="r" t="t"/>
              <a:pathLst>
                <a:path extrusionOk="0" h="73980" w="116337">
                  <a:moveTo>
                    <a:pt x="64" y="0"/>
                  </a:moveTo>
                  <a:cubicBezTo>
                    <a:pt x="29" y="0"/>
                    <a:pt x="1" y="30"/>
                    <a:pt x="1" y="64"/>
                  </a:cubicBezTo>
                  <a:lnTo>
                    <a:pt x="1" y="73979"/>
                  </a:lnTo>
                  <a:lnTo>
                    <a:pt x="116337" y="73979"/>
                  </a:lnTo>
                  <a:lnTo>
                    <a:pt x="116337" y="64"/>
                  </a:lnTo>
                  <a:cubicBezTo>
                    <a:pt x="116337" y="29"/>
                    <a:pt x="116308" y="0"/>
                    <a:pt x="116273" y="0"/>
                  </a:cubicBezTo>
                  <a:lnTo>
                    <a:pt x="67" y="0"/>
                  </a:lnTo>
                  <a:cubicBezTo>
                    <a:pt x="66" y="0"/>
                    <a:pt x="65" y="0"/>
                    <a:pt x="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2364000" y="3294125"/>
              <a:ext cx="2922825" cy="1863925"/>
            </a:xfrm>
            <a:custGeom>
              <a:rect b="b" l="l" r="r" t="t"/>
              <a:pathLst>
                <a:path extrusionOk="0" h="74557" w="116913">
                  <a:moveTo>
                    <a:pt x="114150" y="577"/>
                  </a:moveTo>
                  <a:cubicBezTo>
                    <a:pt x="115356" y="577"/>
                    <a:pt x="116337" y="1557"/>
                    <a:pt x="116337" y="2764"/>
                  </a:cubicBezTo>
                  <a:lnTo>
                    <a:pt x="116337" y="73981"/>
                  </a:lnTo>
                  <a:lnTo>
                    <a:pt x="578" y="73981"/>
                  </a:lnTo>
                  <a:lnTo>
                    <a:pt x="576" y="2764"/>
                  </a:lnTo>
                  <a:cubicBezTo>
                    <a:pt x="576" y="1557"/>
                    <a:pt x="1558" y="577"/>
                    <a:pt x="2764" y="577"/>
                  </a:cubicBezTo>
                  <a:close/>
                  <a:moveTo>
                    <a:pt x="2764" y="0"/>
                  </a:moveTo>
                  <a:cubicBezTo>
                    <a:pt x="1240" y="0"/>
                    <a:pt x="1" y="1240"/>
                    <a:pt x="1" y="2764"/>
                  </a:cubicBezTo>
                  <a:lnTo>
                    <a:pt x="1" y="74268"/>
                  </a:lnTo>
                  <a:cubicBezTo>
                    <a:pt x="1" y="74427"/>
                    <a:pt x="130" y="74556"/>
                    <a:pt x="289" y="74556"/>
                  </a:cubicBezTo>
                  <a:lnTo>
                    <a:pt x="116625" y="74556"/>
                  </a:lnTo>
                  <a:cubicBezTo>
                    <a:pt x="116783" y="74556"/>
                    <a:pt x="116913" y="74427"/>
                    <a:pt x="116913" y="74268"/>
                  </a:cubicBezTo>
                  <a:lnTo>
                    <a:pt x="116913" y="2764"/>
                  </a:lnTo>
                  <a:cubicBezTo>
                    <a:pt x="116913" y="1240"/>
                    <a:pt x="115672" y="0"/>
                    <a:pt x="114149" y="0"/>
                  </a:cubicBez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2520625" y="3441725"/>
              <a:ext cx="2609575" cy="1734000"/>
            </a:xfrm>
            <a:custGeom>
              <a:rect b="b" l="l" r="r" t="t"/>
              <a:pathLst>
                <a:path extrusionOk="0" h="69360" w="104383">
                  <a:moveTo>
                    <a:pt x="64" y="1"/>
                  </a:moveTo>
                  <a:cubicBezTo>
                    <a:pt x="29" y="1"/>
                    <a:pt x="0" y="30"/>
                    <a:pt x="0" y="65"/>
                  </a:cubicBezTo>
                  <a:lnTo>
                    <a:pt x="0" y="69360"/>
                  </a:lnTo>
                  <a:lnTo>
                    <a:pt x="104383" y="69360"/>
                  </a:lnTo>
                  <a:lnTo>
                    <a:pt x="104383" y="65"/>
                  </a:lnTo>
                  <a:cubicBezTo>
                    <a:pt x="104383" y="30"/>
                    <a:pt x="104354" y="1"/>
                    <a:pt x="104319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path path="circle">
                <a:fillToRect b="50%" l="50%" r="50%" t="50%"/>
              </a:path>
              <a:tileRect/>
            </a:gra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2017725" y="5114250"/>
              <a:ext cx="3486000" cy="186000"/>
            </a:xfrm>
            <a:custGeom>
              <a:rect b="b" l="l" r="r" t="t"/>
              <a:pathLst>
                <a:path extrusionOk="0" h="7440" w="139440">
                  <a:moveTo>
                    <a:pt x="1" y="0"/>
                  </a:moveTo>
                  <a:cubicBezTo>
                    <a:pt x="1" y="4108"/>
                    <a:pt x="4459" y="7439"/>
                    <a:pt x="9959" y="7439"/>
                  </a:cubicBezTo>
                  <a:lnTo>
                    <a:pt x="129479" y="7439"/>
                  </a:lnTo>
                  <a:cubicBezTo>
                    <a:pt x="134980" y="7439"/>
                    <a:pt x="139439" y="4108"/>
                    <a:pt x="139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2010500" y="5107050"/>
              <a:ext cx="3500400" cy="200425"/>
            </a:xfrm>
            <a:custGeom>
              <a:rect b="b" l="l" r="r" t="t"/>
              <a:pathLst>
                <a:path extrusionOk="0" h="8017" w="140016">
                  <a:moveTo>
                    <a:pt x="139432" y="576"/>
                  </a:moveTo>
                  <a:cubicBezTo>
                    <a:pt x="139227" y="4387"/>
                    <a:pt x="134971" y="7439"/>
                    <a:pt x="129768" y="7439"/>
                  </a:cubicBezTo>
                  <a:lnTo>
                    <a:pt x="10248" y="7439"/>
                  </a:lnTo>
                  <a:cubicBezTo>
                    <a:pt x="5047" y="7439"/>
                    <a:pt x="790" y="4387"/>
                    <a:pt x="585" y="576"/>
                  </a:cubicBezTo>
                  <a:close/>
                  <a:moveTo>
                    <a:pt x="290" y="0"/>
                  </a:moveTo>
                  <a:cubicBezTo>
                    <a:pt x="130" y="0"/>
                    <a:pt x="0" y="129"/>
                    <a:pt x="0" y="288"/>
                  </a:cubicBezTo>
                  <a:cubicBezTo>
                    <a:pt x="0" y="4549"/>
                    <a:pt x="4598" y="8016"/>
                    <a:pt x="10248" y="8016"/>
                  </a:cubicBezTo>
                  <a:lnTo>
                    <a:pt x="129768" y="8016"/>
                  </a:lnTo>
                  <a:cubicBezTo>
                    <a:pt x="135420" y="8016"/>
                    <a:pt x="140016" y="4549"/>
                    <a:pt x="140016" y="288"/>
                  </a:cubicBezTo>
                  <a:cubicBezTo>
                    <a:pt x="140016" y="129"/>
                    <a:pt x="139888" y="0"/>
                    <a:pt x="139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2558025" y="1598375"/>
              <a:ext cx="1254950" cy="2801925"/>
            </a:xfrm>
            <a:custGeom>
              <a:rect b="b" l="l" r="r" t="t"/>
              <a:pathLst>
                <a:path extrusionOk="0" h="112077" w="50198">
                  <a:moveTo>
                    <a:pt x="50198" y="0"/>
                  </a:moveTo>
                  <a:cubicBezTo>
                    <a:pt x="42527" y="7305"/>
                    <a:pt x="22893" y="14678"/>
                    <a:pt x="0" y="30321"/>
                  </a:cubicBezTo>
                  <a:cubicBezTo>
                    <a:pt x="0" y="30321"/>
                    <a:pt x="1430" y="83182"/>
                    <a:pt x="50198" y="112076"/>
                  </a:cubicBezTo>
                  <a:lnTo>
                    <a:pt x="50198" y="0"/>
                  </a:ln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2550725" y="1591175"/>
              <a:ext cx="1269450" cy="2816325"/>
            </a:xfrm>
            <a:custGeom>
              <a:rect b="b" l="l" r="r" t="t"/>
              <a:pathLst>
                <a:path extrusionOk="0" h="112653" w="50778">
                  <a:moveTo>
                    <a:pt x="50202" y="948"/>
                  </a:moveTo>
                  <a:lnTo>
                    <a:pt x="50202" y="111857"/>
                  </a:lnTo>
                  <a:cubicBezTo>
                    <a:pt x="25383" y="96990"/>
                    <a:pt x="13218" y="75784"/>
                    <a:pt x="7380" y="60569"/>
                  </a:cubicBezTo>
                  <a:cubicBezTo>
                    <a:pt x="1386" y="44948"/>
                    <a:pt x="654" y="32294"/>
                    <a:pt x="586" y="30757"/>
                  </a:cubicBezTo>
                  <a:cubicBezTo>
                    <a:pt x="12079" y="22915"/>
                    <a:pt x="22836" y="17111"/>
                    <a:pt x="31485" y="12441"/>
                  </a:cubicBezTo>
                  <a:cubicBezTo>
                    <a:pt x="39724" y="7995"/>
                    <a:pt x="46301" y="4444"/>
                    <a:pt x="50202" y="948"/>
                  </a:cubicBezTo>
                  <a:close/>
                  <a:moveTo>
                    <a:pt x="50487" y="0"/>
                  </a:moveTo>
                  <a:cubicBezTo>
                    <a:pt x="50419" y="0"/>
                    <a:pt x="50349" y="25"/>
                    <a:pt x="50291" y="80"/>
                  </a:cubicBezTo>
                  <a:cubicBezTo>
                    <a:pt x="46521" y="3671"/>
                    <a:pt x="39764" y="7317"/>
                    <a:pt x="31211" y="11934"/>
                  </a:cubicBezTo>
                  <a:cubicBezTo>
                    <a:pt x="22516" y="16627"/>
                    <a:pt x="11696" y="22466"/>
                    <a:pt x="129" y="30372"/>
                  </a:cubicBezTo>
                  <a:cubicBezTo>
                    <a:pt x="49" y="30427"/>
                    <a:pt x="1" y="30519"/>
                    <a:pt x="4" y="30616"/>
                  </a:cubicBezTo>
                  <a:cubicBezTo>
                    <a:pt x="8" y="30749"/>
                    <a:pt x="437" y="44074"/>
                    <a:pt x="6834" y="60755"/>
                  </a:cubicBezTo>
                  <a:cubicBezTo>
                    <a:pt x="12739" y="76150"/>
                    <a:pt x="25080" y="97645"/>
                    <a:pt x="50344" y="112611"/>
                  </a:cubicBezTo>
                  <a:cubicBezTo>
                    <a:pt x="50388" y="112638"/>
                    <a:pt x="50438" y="112652"/>
                    <a:pt x="50490" y="112652"/>
                  </a:cubicBezTo>
                  <a:cubicBezTo>
                    <a:pt x="50649" y="112652"/>
                    <a:pt x="50778" y="112524"/>
                    <a:pt x="50778" y="112364"/>
                  </a:cubicBezTo>
                  <a:lnTo>
                    <a:pt x="50778" y="288"/>
                  </a:lnTo>
                  <a:cubicBezTo>
                    <a:pt x="50778" y="115"/>
                    <a:pt x="50636" y="0"/>
                    <a:pt x="504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3812950" y="1598375"/>
              <a:ext cx="1254975" cy="2801925"/>
            </a:xfrm>
            <a:custGeom>
              <a:rect b="b" l="l" r="r" t="t"/>
              <a:pathLst>
                <a:path extrusionOk="0" h="112077" w="50199">
                  <a:moveTo>
                    <a:pt x="1" y="0"/>
                  </a:moveTo>
                  <a:lnTo>
                    <a:pt x="1" y="112076"/>
                  </a:lnTo>
                  <a:cubicBezTo>
                    <a:pt x="48769" y="83182"/>
                    <a:pt x="50199" y="30321"/>
                    <a:pt x="50199" y="30321"/>
                  </a:cubicBezTo>
                  <a:cubicBezTo>
                    <a:pt x="27307" y="14678"/>
                    <a:pt x="7671" y="7305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3805750" y="1591175"/>
              <a:ext cx="1269475" cy="2816325"/>
            </a:xfrm>
            <a:custGeom>
              <a:rect b="b" l="l" r="r" t="t"/>
              <a:pathLst>
                <a:path extrusionOk="0" h="112653" w="50779">
                  <a:moveTo>
                    <a:pt x="577" y="948"/>
                  </a:moveTo>
                  <a:cubicBezTo>
                    <a:pt x="4477" y="4444"/>
                    <a:pt x="11056" y="7995"/>
                    <a:pt x="19294" y="12441"/>
                  </a:cubicBezTo>
                  <a:cubicBezTo>
                    <a:pt x="27943" y="17111"/>
                    <a:pt x="38700" y="22915"/>
                    <a:pt x="50193" y="30758"/>
                  </a:cubicBezTo>
                  <a:cubicBezTo>
                    <a:pt x="50124" y="32296"/>
                    <a:pt x="49394" y="44948"/>
                    <a:pt x="43399" y="60570"/>
                  </a:cubicBezTo>
                  <a:cubicBezTo>
                    <a:pt x="37560" y="75785"/>
                    <a:pt x="25396" y="96991"/>
                    <a:pt x="577" y="111858"/>
                  </a:cubicBezTo>
                  <a:lnTo>
                    <a:pt x="577" y="948"/>
                  </a:lnTo>
                  <a:close/>
                  <a:moveTo>
                    <a:pt x="291" y="0"/>
                  </a:moveTo>
                  <a:cubicBezTo>
                    <a:pt x="143" y="0"/>
                    <a:pt x="1" y="115"/>
                    <a:pt x="1" y="288"/>
                  </a:cubicBezTo>
                  <a:lnTo>
                    <a:pt x="1" y="112364"/>
                  </a:lnTo>
                  <a:cubicBezTo>
                    <a:pt x="1" y="112524"/>
                    <a:pt x="129" y="112652"/>
                    <a:pt x="289" y="112652"/>
                  </a:cubicBezTo>
                  <a:cubicBezTo>
                    <a:pt x="340" y="112652"/>
                    <a:pt x="391" y="112638"/>
                    <a:pt x="435" y="112611"/>
                  </a:cubicBezTo>
                  <a:cubicBezTo>
                    <a:pt x="25699" y="97644"/>
                    <a:pt x="38040" y="76150"/>
                    <a:pt x="43945" y="60755"/>
                  </a:cubicBezTo>
                  <a:cubicBezTo>
                    <a:pt x="50343" y="44074"/>
                    <a:pt x="50772" y="30749"/>
                    <a:pt x="50776" y="30616"/>
                  </a:cubicBezTo>
                  <a:cubicBezTo>
                    <a:pt x="50778" y="30519"/>
                    <a:pt x="50731" y="30427"/>
                    <a:pt x="50650" y="30372"/>
                  </a:cubicBezTo>
                  <a:cubicBezTo>
                    <a:pt x="39082" y="22466"/>
                    <a:pt x="28262" y="16627"/>
                    <a:pt x="19567" y="11934"/>
                  </a:cubicBezTo>
                  <a:cubicBezTo>
                    <a:pt x="11014" y="7317"/>
                    <a:pt x="4258" y="3671"/>
                    <a:pt x="488" y="80"/>
                  </a:cubicBezTo>
                  <a:cubicBezTo>
                    <a:pt x="430" y="25"/>
                    <a:pt x="360" y="0"/>
                    <a:pt x="2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2650050" y="1710875"/>
              <a:ext cx="2325850" cy="2576950"/>
            </a:xfrm>
            <a:custGeom>
              <a:rect b="b" l="l" r="r" t="t"/>
              <a:pathLst>
                <a:path extrusionOk="0" h="103078" w="93034">
                  <a:moveTo>
                    <a:pt x="46517" y="1"/>
                  </a:moveTo>
                  <a:cubicBezTo>
                    <a:pt x="37257" y="6566"/>
                    <a:pt x="21213" y="12822"/>
                    <a:pt x="0" y="27317"/>
                  </a:cubicBezTo>
                  <a:cubicBezTo>
                    <a:pt x="0" y="27317"/>
                    <a:pt x="1326" y="76301"/>
                    <a:pt x="46517" y="103077"/>
                  </a:cubicBezTo>
                  <a:cubicBezTo>
                    <a:pt x="91708" y="76302"/>
                    <a:pt x="93034" y="27318"/>
                    <a:pt x="93034" y="27318"/>
                  </a:cubicBezTo>
                  <a:cubicBezTo>
                    <a:pt x="71820" y="12822"/>
                    <a:pt x="55847" y="6566"/>
                    <a:pt x="46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2642775" y="1703675"/>
              <a:ext cx="2340350" cy="2591300"/>
            </a:xfrm>
            <a:custGeom>
              <a:rect b="b" l="l" r="r" t="t"/>
              <a:pathLst>
                <a:path extrusionOk="0" h="103652" w="93614">
                  <a:moveTo>
                    <a:pt x="46808" y="641"/>
                  </a:moveTo>
                  <a:cubicBezTo>
                    <a:pt x="50665" y="3330"/>
                    <a:pt x="55728" y="6028"/>
                    <a:pt x="61577" y="9144"/>
                  </a:cubicBezTo>
                  <a:cubicBezTo>
                    <a:pt x="70085" y="13678"/>
                    <a:pt x="80668" y="19317"/>
                    <a:pt x="93029" y="27754"/>
                  </a:cubicBezTo>
                  <a:cubicBezTo>
                    <a:pt x="92964" y="29226"/>
                    <a:pt x="92277" y="40909"/>
                    <a:pt x="86743" y="55341"/>
                  </a:cubicBezTo>
                  <a:cubicBezTo>
                    <a:pt x="81315" y="69495"/>
                    <a:pt x="69983" y="89244"/>
                    <a:pt x="46808" y="103029"/>
                  </a:cubicBezTo>
                  <a:cubicBezTo>
                    <a:pt x="23643" y="89249"/>
                    <a:pt x="12310" y="69509"/>
                    <a:pt x="6880" y="55361"/>
                  </a:cubicBezTo>
                  <a:cubicBezTo>
                    <a:pt x="1341" y="40927"/>
                    <a:pt x="652" y="29228"/>
                    <a:pt x="586" y="27754"/>
                  </a:cubicBezTo>
                  <a:cubicBezTo>
                    <a:pt x="12888" y="19359"/>
                    <a:pt x="23451" y="13733"/>
                    <a:pt x="31946" y="9210"/>
                  </a:cubicBezTo>
                  <a:cubicBezTo>
                    <a:pt x="37846" y="6069"/>
                    <a:pt x="42953" y="3350"/>
                    <a:pt x="46808" y="641"/>
                  </a:cubicBezTo>
                  <a:close/>
                  <a:moveTo>
                    <a:pt x="46807" y="1"/>
                  </a:moveTo>
                  <a:cubicBezTo>
                    <a:pt x="46749" y="1"/>
                    <a:pt x="46691" y="18"/>
                    <a:pt x="46641" y="54"/>
                  </a:cubicBezTo>
                  <a:cubicBezTo>
                    <a:pt x="42796" y="2779"/>
                    <a:pt x="37888" y="5392"/>
                    <a:pt x="31675" y="8702"/>
                  </a:cubicBezTo>
                  <a:cubicBezTo>
                    <a:pt x="23138" y="13247"/>
                    <a:pt x="12513" y="18904"/>
                    <a:pt x="129" y="27367"/>
                  </a:cubicBezTo>
                  <a:cubicBezTo>
                    <a:pt x="48" y="27422"/>
                    <a:pt x="1" y="27515"/>
                    <a:pt x="3" y="27613"/>
                  </a:cubicBezTo>
                  <a:cubicBezTo>
                    <a:pt x="7" y="27736"/>
                    <a:pt x="405" y="40087"/>
                    <a:pt x="6334" y="55547"/>
                  </a:cubicBezTo>
                  <a:cubicBezTo>
                    <a:pt x="11807" y="69817"/>
                    <a:pt x="23246" y="89738"/>
                    <a:pt x="46662" y="103612"/>
                  </a:cubicBezTo>
                  <a:cubicBezTo>
                    <a:pt x="46706" y="103639"/>
                    <a:pt x="46756" y="103652"/>
                    <a:pt x="46808" y="103652"/>
                  </a:cubicBezTo>
                  <a:cubicBezTo>
                    <a:pt x="46859" y="103652"/>
                    <a:pt x="46910" y="103639"/>
                    <a:pt x="46954" y="103612"/>
                  </a:cubicBezTo>
                  <a:cubicBezTo>
                    <a:pt x="70370" y="89740"/>
                    <a:pt x="81808" y="69817"/>
                    <a:pt x="87281" y="55548"/>
                  </a:cubicBezTo>
                  <a:cubicBezTo>
                    <a:pt x="93209" y="40087"/>
                    <a:pt x="93608" y="27737"/>
                    <a:pt x="93611" y="27613"/>
                  </a:cubicBezTo>
                  <a:cubicBezTo>
                    <a:pt x="93614" y="27515"/>
                    <a:pt x="93567" y="27422"/>
                    <a:pt x="93485" y="27367"/>
                  </a:cubicBezTo>
                  <a:cubicBezTo>
                    <a:pt x="81042" y="18864"/>
                    <a:pt x="70398" y="13192"/>
                    <a:pt x="61846" y="8636"/>
                  </a:cubicBezTo>
                  <a:cubicBezTo>
                    <a:pt x="55931" y="5483"/>
                    <a:pt x="50821" y="2761"/>
                    <a:pt x="46973" y="54"/>
                  </a:cubicBezTo>
                  <a:cubicBezTo>
                    <a:pt x="46924" y="18"/>
                    <a:pt x="46865" y="1"/>
                    <a:pt x="468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3070950" y="2263700"/>
              <a:ext cx="1904950" cy="2024100"/>
            </a:xfrm>
            <a:custGeom>
              <a:rect b="b" l="l" r="r" t="t"/>
              <a:pathLst>
                <a:path extrusionOk="0" h="80964" w="76198">
                  <a:moveTo>
                    <a:pt x="68272" y="1"/>
                  </a:moveTo>
                  <a:cubicBezTo>
                    <a:pt x="35912" y="9790"/>
                    <a:pt x="11201" y="38229"/>
                    <a:pt x="1" y="53227"/>
                  </a:cubicBezTo>
                  <a:cubicBezTo>
                    <a:pt x="6793" y="63187"/>
                    <a:pt x="16319" y="73047"/>
                    <a:pt x="29681" y="80963"/>
                  </a:cubicBezTo>
                  <a:cubicBezTo>
                    <a:pt x="74872" y="54188"/>
                    <a:pt x="76198" y="5204"/>
                    <a:pt x="76198" y="5204"/>
                  </a:cubicBezTo>
                  <a:cubicBezTo>
                    <a:pt x="73466" y="3339"/>
                    <a:pt x="70825" y="1611"/>
                    <a:pt x="68272" y="1"/>
                  </a:cubicBezTo>
                  <a:close/>
                </a:path>
              </a:pathLst>
            </a:cu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3063275" y="2256475"/>
              <a:ext cx="1919875" cy="2038500"/>
            </a:xfrm>
            <a:custGeom>
              <a:rect b="b" l="l" r="r" t="t"/>
              <a:pathLst>
                <a:path extrusionOk="0" h="81540" w="76795">
                  <a:moveTo>
                    <a:pt x="68537" y="604"/>
                  </a:moveTo>
                  <a:cubicBezTo>
                    <a:pt x="71132" y="2242"/>
                    <a:pt x="73712" y="3936"/>
                    <a:pt x="76211" y="5642"/>
                  </a:cubicBezTo>
                  <a:cubicBezTo>
                    <a:pt x="76145" y="7116"/>
                    <a:pt x="75456" y="18815"/>
                    <a:pt x="69916" y="33249"/>
                  </a:cubicBezTo>
                  <a:cubicBezTo>
                    <a:pt x="64487" y="47397"/>
                    <a:pt x="53153" y="67137"/>
                    <a:pt x="29989" y="80917"/>
                  </a:cubicBezTo>
                  <a:cubicBezTo>
                    <a:pt x="18161" y="73883"/>
                    <a:pt x="8297" y="64669"/>
                    <a:pt x="663" y="53523"/>
                  </a:cubicBezTo>
                  <a:cubicBezTo>
                    <a:pt x="27829" y="17217"/>
                    <a:pt x="54790" y="4788"/>
                    <a:pt x="68537" y="604"/>
                  </a:cubicBezTo>
                  <a:close/>
                  <a:moveTo>
                    <a:pt x="68579" y="1"/>
                  </a:moveTo>
                  <a:cubicBezTo>
                    <a:pt x="68551" y="1"/>
                    <a:pt x="68523" y="5"/>
                    <a:pt x="68495" y="14"/>
                  </a:cubicBezTo>
                  <a:cubicBezTo>
                    <a:pt x="54291" y="4310"/>
                    <a:pt x="40100" y="12628"/>
                    <a:pt x="26318" y="24733"/>
                  </a:cubicBezTo>
                  <a:cubicBezTo>
                    <a:pt x="14607" y="35018"/>
                    <a:pt x="5585" y="45969"/>
                    <a:pt x="77" y="53343"/>
                  </a:cubicBezTo>
                  <a:cubicBezTo>
                    <a:pt x="4" y="53442"/>
                    <a:pt x="1" y="53576"/>
                    <a:pt x="70" y="53678"/>
                  </a:cubicBezTo>
                  <a:cubicBezTo>
                    <a:pt x="7802" y="65015"/>
                    <a:pt x="17817" y="74377"/>
                    <a:pt x="29842" y="81500"/>
                  </a:cubicBezTo>
                  <a:cubicBezTo>
                    <a:pt x="29886" y="81527"/>
                    <a:pt x="29936" y="81540"/>
                    <a:pt x="29988" y="81540"/>
                  </a:cubicBezTo>
                  <a:cubicBezTo>
                    <a:pt x="30039" y="81540"/>
                    <a:pt x="30090" y="81527"/>
                    <a:pt x="30134" y="81500"/>
                  </a:cubicBezTo>
                  <a:cubicBezTo>
                    <a:pt x="53550" y="67626"/>
                    <a:pt x="64989" y="47705"/>
                    <a:pt x="70462" y="33435"/>
                  </a:cubicBezTo>
                  <a:cubicBezTo>
                    <a:pt x="76391" y="17975"/>
                    <a:pt x="76789" y="5624"/>
                    <a:pt x="76792" y="5501"/>
                  </a:cubicBezTo>
                  <a:cubicBezTo>
                    <a:pt x="76795" y="5403"/>
                    <a:pt x="76748" y="5310"/>
                    <a:pt x="76666" y="5255"/>
                  </a:cubicBezTo>
                  <a:cubicBezTo>
                    <a:pt x="74085" y="3491"/>
                    <a:pt x="71417" y="1739"/>
                    <a:pt x="68732" y="45"/>
                  </a:cubicBezTo>
                  <a:cubicBezTo>
                    <a:pt x="68686" y="16"/>
                    <a:pt x="68633" y="1"/>
                    <a:pt x="68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3314775" y="1960000"/>
              <a:ext cx="1010750" cy="985675"/>
            </a:xfrm>
            <a:custGeom>
              <a:rect b="b" l="l" r="r" t="t"/>
              <a:pathLst>
                <a:path extrusionOk="0" h="39427" w="40430">
                  <a:moveTo>
                    <a:pt x="20215" y="5762"/>
                  </a:moveTo>
                  <a:cubicBezTo>
                    <a:pt x="28185" y="5762"/>
                    <a:pt x="34668" y="12246"/>
                    <a:pt x="34668" y="20215"/>
                  </a:cubicBezTo>
                  <a:lnTo>
                    <a:pt x="34668" y="33664"/>
                  </a:lnTo>
                  <a:lnTo>
                    <a:pt x="5761" y="33664"/>
                  </a:lnTo>
                  <a:lnTo>
                    <a:pt x="5761" y="20215"/>
                  </a:lnTo>
                  <a:cubicBezTo>
                    <a:pt x="5761" y="12246"/>
                    <a:pt x="12245" y="5762"/>
                    <a:pt x="20215" y="5762"/>
                  </a:cubicBezTo>
                  <a:close/>
                  <a:moveTo>
                    <a:pt x="20215" y="1"/>
                  </a:moveTo>
                  <a:cubicBezTo>
                    <a:pt x="9068" y="1"/>
                    <a:pt x="0" y="9070"/>
                    <a:pt x="0" y="20216"/>
                  </a:cubicBezTo>
                  <a:lnTo>
                    <a:pt x="0" y="36545"/>
                  </a:lnTo>
                  <a:cubicBezTo>
                    <a:pt x="0" y="38137"/>
                    <a:pt x="1290" y="39426"/>
                    <a:pt x="2881" y="39426"/>
                  </a:cubicBezTo>
                  <a:lnTo>
                    <a:pt x="37549" y="39426"/>
                  </a:lnTo>
                  <a:cubicBezTo>
                    <a:pt x="39140" y="39426"/>
                    <a:pt x="40430" y="38136"/>
                    <a:pt x="40430" y="36545"/>
                  </a:cubicBezTo>
                  <a:lnTo>
                    <a:pt x="40430" y="20216"/>
                  </a:lnTo>
                  <a:cubicBezTo>
                    <a:pt x="40430" y="9068"/>
                    <a:pt x="31362" y="1"/>
                    <a:pt x="202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3307550" y="1952800"/>
              <a:ext cx="1025175" cy="1000075"/>
            </a:xfrm>
            <a:custGeom>
              <a:rect b="b" l="l" r="r" t="t"/>
              <a:pathLst>
                <a:path extrusionOk="0" h="40003" w="41007">
                  <a:moveTo>
                    <a:pt x="20504" y="6339"/>
                  </a:moveTo>
                  <a:cubicBezTo>
                    <a:pt x="28314" y="6339"/>
                    <a:pt x="34669" y="12693"/>
                    <a:pt x="34669" y="20504"/>
                  </a:cubicBezTo>
                  <a:lnTo>
                    <a:pt x="34669" y="33663"/>
                  </a:lnTo>
                  <a:lnTo>
                    <a:pt x="6339" y="33663"/>
                  </a:lnTo>
                  <a:lnTo>
                    <a:pt x="6338" y="20504"/>
                  </a:lnTo>
                  <a:cubicBezTo>
                    <a:pt x="6338" y="12693"/>
                    <a:pt x="12694" y="6339"/>
                    <a:pt x="20504" y="6339"/>
                  </a:cubicBezTo>
                  <a:close/>
                  <a:moveTo>
                    <a:pt x="20504" y="5762"/>
                  </a:moveTo>
                  <a:cubicBezTo>
                    <a:pt x="12376" y="5762"/>
                    <a:pt x="5762" y="12374"/>
                    <a:pt x="5762" y="20503"/>
                  </a:cubicBezTo>
                  <a:lnTo>
                    <a:pt x="5762" y="33951"/>
                  </a:lnTo>
                  <a:cubicBezTo>
                    <a:pt x="5762" y="34111"/>
                    <a:pt x="5892" y="34240"/>
                    <a:pt x="6050" y="34240"/>
                  </a:cubicBezTo>
                  <a:lnTo>
                    <a:pt x="34957" y="34240"/>
                  </a:lnTo>
                  <a:cubicBezTo>
                    <a:pt x="35116" y="34240"/>
                    <a:pt x="35245" y="34111"/>
                    <a:pt x="35245" y="33951"/>
                  </a:cubicBezTo>
                  <a:lnTo>
                    <a:pt x="35245" y="20503"/>
                  </a:lnTo>
                  <a:cubicBezTo>
                    <a:pt x="35245" y="12374"/>
                    <a:pt x="28632" y="5762"/>
                    <a:pt x="20504" y="5762"/>
                  </a:cubicBezTo>
                  <a:close/>
                  <a:moveTo>
                    <a:pt x="20504" y="577"/>
                  </a:moveTo>
                  <a:cubicBezTo>
                    <a:pt x="31492" y="577"/>
                    <a:pt x="40431" y="9516"/>
                    <a:pt x="40431" y="20504"/>
                  </a:cubicBezTo>
                  <a:lnTo>
                    <a:pt x="40431" y="36833"/>
                  </a:lnTo>
                  <a:cubicBezTo>
                    <a:pt x="40431" y="38263"/>
                    <a:pt x="39268" y="39427"/>
                    <a:pt x="37838" y="39427"/>
                  </a:cubicBezTo>
                  <a:lnTo>
                    <a:pt x="3170" y="39427"/>
                  </a:lnTo>
                  <a:cubicBezTo>
                    <a:pt x="1739" y="39427"/>
                    <a:pt x="577" y="38263"/>
                    <a:pt x="577" y="36833"/>
                  </a:cubicBezTo>
                  <a:lnTo>
                    <a:pt x="577" y="20503"/>
                  </a:lnTo>
                  <a:cubicBezTo>
                    <a:pt x="577" y="9515"/>
                    <a:pt x="9517" y="577"/>
                    <a:pt x="20504" y="577"/>
                  </a:cubicBezTo>
                  <a:close/>
                  <a:moveTo>
                    <a:pt x="20504" y="1"/>
                  </a:moveTo>
                  <a:cubicBezTo>
                    <a:pt x="9199" y="1"/>
                    <a:pt x="0" y="9198"/>
                    <a:pt x="0" y="20504"/>
                  </a:cubicBezTo>
                  <a:lnTo>
                    <a:pt x="0" y="36833"/>
                  </a:lnTo>
                  <a:cubicBezTo>
                    <a:pt x="0" y="38580"/>
                    <a:pt x="1423" y="40002"/>
                    <a:pt x="3170" y="40002"/>
                  </a:cubicBezTo>
                  <a:lnTo>
                    <a:pt x="37838" y="40002"/>
                  </a:lnTo>
                  <a:cubicBezTo>
                    <a:pt x="39585" y="40002"/>
                    <a:pt x="41007" y="38580"/>
                    <a:pt x="41007" y="36833"/>
                  </a:cubicBezTo>
                  <a:lnTo>
                    <a:pt x="41007" y="20504"/>
                  </a:lnTo>
                  <a:cubicBezTo>
                    <a:pt x="41007" y="9198"/>
                    <a:pt x="31809" y="1"/>
                    <a:pt x="205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3261250" y="2748875"/>
              <a:ext cx="1103450" cy="932375"/>
            </a:xfrm>
            <a:custGeom>
              <a:rect b="b" l="l" r="r" t="t"/>
              <a:pathLst>
                <a:path extrusionOk="0" h="37295" w="44138">
                  <a:moveTo>
                    <a:pt x="0" y="1"/>
                  </a:moveTo>
                  <a:lnTo>
                    <a:pt x="0" y="37295"/>
                  </a:lnTo>
                  <a:lnTo>
                    <a:pt x="44137" y="37295"/>
                  </a:lnTo>
                  <a:lnTo>
                    <a:pt x="44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3254025" y="2741675"/>
              <a:ext cx="1117900" cy="946775"/>
            </a:xfrm>
            <a:custGeom>
              <a:rect b="b" l="l" r="r" t="t"/>
              <a:pathLst>
                <a:path extrusionOk="0" h="37871" w="44716">
                  <a:moveTo>
                    <a:pt x="44138" y="576"/>
                  </a:moveTo>
                  <a:lnTo>
                    <a:pt x="44138" y="37295"/>
                  </a:lnTo>
                  <a:lnTo>
                    <a:pt x="577" y="37295"/>
                  </a:lnTo>
                  <a:lnTo>
                    <a:pt x="577" y="576"/>
                  </a:lnTo>
                  <a:close/>
                  <a:moveTo>
                    <a:pt x="287" y="1"/>
                  </a:moveTo>
                  <a:cubicBezTo>
                    <a:pt x="129" y="1"/>
                    <a:pt x="0" y="130"/>
                    <a:pt x="1" y="289"/>
                  </a:cubicBezTo>
                  <a:lnTo>
                    <a:pt x="1" y="37583"/>
                  </a:lnTo>
                  <a:cubicBezTo>
                    <a:pt x="0" y="37742"/>
                    <a:pt x="130" y="37871"/>
                    <a:pt x="289" y="37871"/>
                  </a:cubicBezTo>
                  <a:lnTo>
                    <a:pt x="44426" y="37871"/>
                  </a:lnTo>
                  <a:cubicBezTo>
                    <a:pt x="44586" y="37871"/>
                    <a:pt x="44715" y="37742"/>
                    <a:pt x="44714" y="37583"/>
                  </a:cubicBezTo>
                  <a:lnTo>
                    <a:pt x="44714" y="289"/>
                  </a:lnTo>
                  <a:cubicBezTo>
                    <a:pt x="44715" y="129"/>
                    <a:pt x="44586" y="1"/>
                    <a:pt x="44426" y="1"/>
                  </a:cubicBezTo>
                  <a:lnTo>
                    <a:pt x="289" y="1"/>
                  </a:lnTo>
                  <a:cubicBezTo>
                    <a:pt x="289" y="1"/>
                    <a:pt x="288" y="1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3687425" y="3015925"/>
              <a:ext cx="240325" cy="437650"/>
            </a:xfrm>
            <a:custGeom>
              <a:rect b="b" l="l" r="r" t="t"/>
              <a:pathLst>
                <a:path extrusionOk="0" h="17506" w="9613">
                  <a:moveTo>
                    <a:pt x="4806" y="1"/>
                  </a:moveTo>
                  <a:cubicBezTo>
                    <a:pt x="2153" y="1"/>
                    <a:pt x="1" y="2151"/>
                    <a:pt x="1" y="4806"/>
                  </a:cubicBezTo>
                  <a:cubicBezTo>
                    <a:pt x="1" y="6634"/>
                    <a:pt x="1022" y="8223"/>
                    <a:pt x="2525" y="9035"/>
                  </a:cubicBezTo>
                  <a:lnTo>
                    <a:pt x="1717" y="17506"/>
                  </a:lnTo>
                  <a:lnTo>
                    <a:pt x="7896" y="17506"/>
                  </a:lnTo>
                  <a:lnTo>
                    <a:pt x="7090" y="9035"/>
                  </a:lnTo>
                  <a:cubicBezTo>
                    <a:pt x="8591" y="8223"/>
                    <a:pt x="9612" y="6634"/>
                    <a:pt x="9612" y="4806"/>
                  </a:cubicBezTo>
                  <a:cubicBezTo>
                    <a:pt x="9612" y="2151"/>
                    <a:pt x="7460" y="1"/>
                    <a:pt x="48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3680200" y="3008700"/>
              <a:ext cx="254725" cy="452075"/>
            </a:xfrm>
            <a:custGeom>
              <a:rect b="b" l="l" r="r" t="t"/>
              <a:pathLst>
                <a:path extrusionOk="0" h="18083" w="10189">
                  <a:moveTo>
                    <a:pt x="5095" y="578"/>
                  </a:moveTo>
                  <a:cubicBezTo>
                    <a:pt x="7586" y="578"/>
                    <a:pt x="9612" y="2604"/>
                    <a:pt x="9612" y="5095"/>
                  </a:cubicBezTo>
                  <a:cubicBezTo>
                    <a:pt x="9612" y="6755"/>
                    <a:pt x="8702" y="8283"/>
                    <a:pt x="7240" y="9071"/>
                  </a:cubicBezTo>
                  <a:cubicBezTo>
                    <a:pt x="7138" y="9126"/>
                    <a:pt x="7079" y="9237"/>
                    <a:pt x="7090" y="9352"/>
                  </a:cubicBezTo>
                  <a:lnTo>
                    <a:pt x="7868" y="17507"/>
                  </a:lnTo>
                  <a:lnTo>
                    <a:pt x="2323" y="17507"/>
                  </a:lnTo>
                  <a:lnTo>
                    <a:pt x="3100" y="9352"/>
                  </a:lnTo>
                  <a:cubicBezTo>
                    <a:pt x="3111" y="9237"/>
                    <a:pt x="3052" y="9126"/>
                    <a:pt x="2950" y="9071"/>
                  </a:cubicBezTo>
                  <a:cubicBezTo>
                    <a:pt x="1488" y="8283"/>
                    <a:pt x="578" y="6755"/>
                    <a:pt x="578" y="5095"/>
                  </a:cubicBezTo>
                  <a:cubicBezTo>
                    <a:pt x="578" y="2604"/>
                    <a:pt x="2604" y="578"/>
                    <a:pt x="5095" y="578"/>
                  </a:cubicBezTo>
                  <a:close/>
                  <a:moveTo>
                    <a:pt x="5095" y="1"/>
                  </a:moveTo>
                  <a:cubicBezTo>
                    <a:pt x="2286" y="1"/>
                    <a:pt x="2" y="2286"/>
                    <a:pt x="2" y="5095"/>
                  </a:cubicBezTo>
                  <a:cubicBezTo>
                    <a:pt x="1" y="6898"/>
                    <a:pt x="954" y="8567"/>
                    <a:pt x="2509" y="9484"/>
                  </a:cubicBezTo>
                  <a:lnTo>
                    <a:pt x="1720" y="17767"/>
                  </a:lnTo>
                  <a:cubicBezTo>
                    <a:pt x="1703" y="17936"/>
                    <a:pt x="1836" y="18082"/>
                    <a:pt x="2006" y="18082"/>
                  </a:cubicBezTo>
                  <a:lnTo>
                    <a:pt x="8184" y="18082"/>
                  </a:lnTo>
                  <a:cubicBezTo>
                    <a:pt x="8354" y="18082"/>
                    <a:pt x="8487" y="17936"/>
                    <a:pt x="8471" y="17767"/>
                  </a:cubicBezTo>
                  <a:lnTo>
                    <a:pt x="7681" y="9484"/>
                  </a:lnTo>
                  <a:cubicBezTo>
                    <a:pt x="9235" y="8567"/>
                    <a:pt x="10189" y="6898"/>
                    <a:pt x="10189" y="5095"/>
                  </a:cubicBezTo>
                  <a:cubicBezTo>
                    <a:pt x="10189" y="2286"/>
                    <a:pt x="7903" y="1"/>
                    <a:pt x="50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5977700" y="2926050"/>
              <a:ext cx="16800" cy="36025"/>
            </a:xfrm>
            <a:custGeom>
              <a:rect b="b" l="l" r="r" t="t"/>
              <a:pathLst>
                <a:path extrusionOk="0" h="1441" w="672">
                  <a:moveTo>
                    <a:pt x="299" y="0"/>
                  </a:moveTo>
                  <a:cubicBezTo>
                    <a:pt x="292" y="0"/>
                    <a:pt x="284" y="1"/>
                    <a:pt x="277" y="1"/>
                  </a:cubicBezTo>
                  <a:cubicBezTo>
                    <a:pt x="118" y="14"/>
                    <a:pt x="1" y="153"/>
                    <a:pt x="14" y="313"/>
                  </a:cubicBezTo>
                  <a:cubicBezTo>
                    <a:pt x="39" y="600"/>
                    <a:pt x="62" y="886"/>
                    <a:pt x="84" y="1174"/>
                  </a:cubicBezTo>
                  <a:cubicBezTo>
                    <a:pt x="96" y="1324"/>
                    <a:pt x="220" y="1440"/>
                    <a:pt x="372" y="1440"/>
                  </a:cubicBezTo>
                  <a:cubicBezTo>
                    <a:pt x="379" y="1440"/>
                    <a:pt x="386" y="1440"/>
                    <a:pt x="393" y="1439"/>
                  </a:cubicBezTo>
                  <a:cubicBezTo>
                    <a:pt x="553" y="1427"/>
                    <a:pt x="671" y="1289"/>
                    <a:pt x="659" y="1130"/>
                  </a:cubicBezTo>
                  <a:cubicBezTo>
                    <a:pt x="637" y="841"/>
                    <a:pt x="613" y="552"/>
                    <a:pt x="589" y="263"/>
                  </a:cubicBezTo>
                  <a:cubicBezTo>
                    <a:pt x="574" y="113"/>
                    <a:pt x="447" y="0"/>
                    <a:pt x="2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1532575" y="886700"/>
              <a:ext cx="4456100" cy="2011825"/>
            </a:xfrm>
            <a:custGeom>
              <a:rect b="b" l="l" r="r" t="t"/>
              <a:pathLst>
                <a:path extrusionOk="0" h="80473" w="178244">
                  <a:moveTo>
                    <a:pt x="88232" y="1"/>
                  </a:moveTo>
                  <a:cubicBezTo>
                    <a:pt x="87652" y="6"/>
                    <a:pt x="87073" y="17"/>
                    <a:pt x="86494" y="33"/>
                  </a:cubicBezTo>
                  <a:cubicBezTo>
                    <a:pt x="86337" y="38"/>
                    <a:pt x="86212" y="169"/>
                    <a:pt x="86214" y="326"/>
                  </a:cubicBezTo>
                  <a:cubicBezTo>
                    <a:pt x="86217" y="483"/>
                    <a:pt x="86344" y="609"/>
                    <a:pt x="86501" y="610"/>
                  </a:cubicBezTo>
                  <a:lnTo>
                    <a:pt x="86509" y="610"/>
                  </a:lnTo>
                  <a:cubicBezTo>
                    <a:pt x="87086" y="593"/>
                    <a:pt x="87662" y="583"/>
                    <a:pt x="88238" y="577"/>
                  </a:cubicBezTo>
                  <a:cubicBezTo>
                    <a:pt x="88394" y="572"/>
                    <a:pt x="88518" y="444"/>
                    <a:pt x="88518" y="288"/>
                  </a:cubicBezTo>
                  <a:cubicBezTo>
                    <a:pt x="88517" y="131"/>
                    <a:pt x="88391" y="3"/>
                    <a:pt x="88235" y="1"/>
                  </a:cubicBezTo>
                  <a:close/>
                  <a:moveTo>
                    <a:pt x="89967" y="1"/>
                  </a:moveTo>
                  <a:cubicBezTo>
                    <a:pt x="89811" y="3"/>
                    <a:pt x="89685" y="131"/>
                    <a:pt x="89684" y="288"/>
                  </a:cubicBezTo>
                  <a:cubicBezTo>
                    <a:pt x="89684" y="444"/>
                    <a:pt x="89808" y="572"/>
                    <a:pt x="89965" y="577"/>
                  </a:cubicBezTo>
                  <a:cubicBezTo>
                    <a:pt x="90541" y="583"/>
                    <a:pt x="91116" y="593"/>
                    <a:pt x="91692" y="610"/>
                  </a:cubicBezTo>
                  <a:lnTo>
                    <a:pt x="91702" y="610"/>
                  </a:lnTo>
                  <a:cubicBezTo>
                    <a:pt x="91859" y="609"/>
                    <a:pt x="91986" y="483"/>
                    <a:pt x="91988" y="326"/>
                  </a:cubicBezTo>
                  <a:cubicBezTo>
                    <a:pt x="91991" y="169"/>
                    <a:pt x="91866" y="38"/>
                    <a:pt x="91710" y="33"/>
                  </a:cubicBezTo>
                  <a:cubicBezTo>
                    <a:pt x="91129" y="17"/>
                    <a:pt x="90550" y="6"/>
                    <a:pt x="89971" y="1"/>
                  </a:cubicBezTo>
                  <a:close/>
                  <a:moveTo>
                    <a:pt x="84784" y="98"/>
                  </a:moveTo>
                  <a:cubicBezTo>
                    <a:pt x="84775" y="98"/>
                    <a:pt x="84766" y="98"/>
                    <a:pt x="84757" y="99"/>
                  </a:cubicBezTo>
                  <a:cubicBezTo>
                    <a:pt x="84178" y="127"/>
                    <a:pt x="83599" y="160"/>
                    <a:pt x="83020" y="199"/>
                  </a:cubicBezTo>
                  <a:cubicBezTo>
                    <a:pt x="82865" y="208"/>
                    <a:pt x="82745" y="340"/>
                    <a:pt x="82751" y="496"/>
                  </a:cubicBezTo>
                  <a:cubicBezTo>
                    <a:pt x="82756" y="651"/>
                    <a:pt x="82885" y="775"/>
                    <a:pt x="83039" y="775"/>
                  </a:cubicBezTo>
                  <a:cubicBezTo>
                    <a:pt x="83046" y="775"/>
                    <a:pt x="83052" y="773"/>
                    <a:pt x="83060" y="773"/>
                  </a:cubicBezTo>
                  <a:cubicBezTo>
                    <a:pt x="83634" y="735"/>
                    <a:pt x="84209" y="703"/>
                    <a:pt x="84784" y="675"/>
                  </a:cubicBezTo>
                  <a:cubicBezTo>
                    <a:pt x="84943" y="667"/>
                    <a:pt x="85065" y="532"/>
                    <a:pt x="85058" y="373"/>
                  </a:cubicBezTo>
                  <a:cubicBezTo>
                    <a:pt x="85051" y="224"/>
                    <a:pt x="84927" y="98"/>
                    <a:pt x="84784" y="98"/>
                  </a:cubicBezTo>
                  <a:close/>
                  <a:moveTo>
                    <a:pt x="93436" y="100"/>
                  </a:moveTo>
                  <a:cubicBezTo>
                    <a:pt x="93282" y="100"/>
                    <a:pt x="93154" y="219"/>
                    <a:pt x="93146" y="374"/>
                  </a:cubicBezTo>
                  <a:cubicBezTo>
                    <a:pt x="93137" y="534"/>
                    <a:pt x="93261" y="668"/>
                    <a:pt x="93419" y="676"/>
                  </a:cubicBezTo>
                  <a:cubicBezTo>
                    <a:pt x="93995" y="703"/>
                    <a:pt x="94569" y="736"/>
                    <a:pt x="95144" y="775"/>
                  </a:cubicBezTo>
                  <a:lnTo>
                    <a:pt x="95163" y="775"/>
                  </a:lnTo>
                  <a:lnTo>
                    <a:pt x="95163" y="776"/>
                  </a:lnTo>
                  <a:cubicBezTo>
                    <a:pt x="95319" y="776"/>
                    <a:pt x="95446" y="652"/>
                    <a:pt x="95452" y="496"/>
                  </a:cubicBezTo>
                  <a:cubicBezTo>
                    <a:pt x="95457" y="342"/>
                    <a:pt x="95338" y="210"/>
                    <a:pt x="95182" y="200"/>
                  </a:cubicBezTo>
                  <a:cubicBezTo>
                    <a:pt x="94605" y="160"/>
                    <a:pt x="94026" y="128"/>
                    <a:pt x="93447" y="101"/>
                  </a:cubicBezTo>
                  <a:cubicBezTo>
                    <a:pt x="93443" y="100"/>
                    <a:pt x="93439" y="100"/>
                    <a:pt x="93436" y="100"/>
                  </a:cubicBezTo>
                  <a:close/>
                  <a:moveTo>
                    <a:pt x="81313" y="331"/>
                  </a:moveTo>
                  <a:cubicBezTo>
                    <a:pt x="81305" y="331"/>
                    <a:pt x="81296" y="331"/>
                    <a:pt x="81287" y="332"/>
                  </a:cubicBezTo>
                  <a:cubicBezTo>
                    <a:pt x="80710" y="381"/>
                    <a:pt x="80133" y="438"/>
                    <a:pt x="79557" y="498"/>
                  </a:cubicBezTo>
                  <a:cubicBezTo>
                    <a:pt x="79405" y="514"/>
                    <a:pt x="79292" y="646"/>
                    <a:pt x="79299" y="800"/>
                  </a:cubicBezTo>
                  <a:cubicBezTo>
                    <a:pt x="79308" y="952"/>
                    <a:pt x="79434" y="1072"/>
                    <a:pt x="79587" y="1072"/>
                  </a:cubicBezTo>
                  <a:lnTo>
                    <a:pt x="79587" y="1072"/>
                  </a:lnTo>
                  <a:cubicBezTo>
                    <a:pt x="79597" y="1072"/>
                    <a:pt x="79608" y="1072"/>
                    <a:pt x="79617" y="1071"/>
                  </a:cubicBezTo>
                  <a:cubicBezTo>
                    <a:pt x="80191" y="1011"/>
                    <a:pt x="80764" y="956"/>
                    <a:pt x="81337" y="905"/>
                  </a:cubicBezTo>
                  <a:cubicBezTo>
                    <a:pt x="81496" y="892"/>
                    <a:pt x="81613" y="752"/>
                    <a:pt x="81599" y="593"/>
                  </a:cubicBezTo>
                  <a:cubicBezTo>
                    <a:pt x="81586" y="444"/>
                    <a:pt x="81461" y="331"/>
                    <a:pt x="81313" y="331"/>
                  </a:cubicBezTo>
                  <a:close/>
                  <a:moveTo>
                    <a:pt x="79587" y="1072"/>
                  </a:moveTo>
                  <a:cubicBezTo>
                    <a:pt x="79587" y="1072"/>
                    <a:pt x="79586" y="1072"/>
                    <a:pt x="79586" y="1072"/>
                  </a:cubicBezTo>
                  <a:lnTo>
                    <a:pt x="79587" y="1072"/>
                  </a:lnTo>
                  <a:cubicBezTo>
                    <a:pt x="79587" y="1072"/>
                    <a:pt x="79587" y="1072"/>
                    <a:pt x="79587" y="1072"/>
                  </a:cubicBezTo>
                  <a:close/>
                  <a:moveTo>
                    <a:pt x="96894" y="331"/>
                  </a:moveTo>
                  <a:cubicBezTo>
                    <a:pt x="96746" y="331"/>
                    <a:pt x="96619" y="443"/>
                    <a:pt x="96603" y="595"/>
                  </a:cubicBezTo>
                  <a:cubicBezTo>
                    <a:pt x="96589" y="753"/>
                    <a:pt x="96707" y="892"/>
                    <a:pt x="96865" y="905"/>
                  </a:cubicBezTo>
                  <a:cubicBezTo>
                    <a:pt x="97439" y="956"/>
                    <a:pt x="98012" y="1010"/>
                    <a:pt x="98585" y="1071"/>
                  </a:cubicBezTo>
                  <a:cubicBezTo>
                    <a:pt x="98595" y="1072"/>
                    <a:pt x="98606" y="1072"/>
                    <a:pt x="98615" y="1072"/>
                  </a:cubicBezTo>
                  <a:lnTo>
                    <a:pt x="98615" y="1073"/>
                  </a:lnTo>
                  <a:cubicBezTo>
                    <a:pt x="98769" y="1073"/>
                    <a:pt x="98896" y="953"/>
                    <a:pt x="98904" y="800"/>
                  </a:cubicBezTo>
                  <a:cubicBezTo>
                    <a:pt x="98911" y="646"/>
                    <a:pt x="98799" y="514"/>
                    <a:pt x="98645" y="499"/>
                  </a:cubicBezTo>
                  <a:cubicBezTo>
                    <a:pt x="98069" y="438"/>
                    <a:pt x="97493" y="382"/>
                    <a:pt x="96914" y="332"/>
                  </a:cubicBezTo>
                  <a:cubicBezTo>
                    <a:pt x="96908" y="332"/>
                    <a:pt x="96901" y="331"/>
                    <a:pt x="96894" y="331"/>
                  </a:cubicBezTo>
                  <a:close/>
                  <a:moveTo>
                    <a:pt x="100344" y="695"/>
                  </a:moveTo>
                  <a:cubicBezTo>
                    <a:pt x="100199" y="695"/>
                    <a:pt x="100076" y="802"/>
                    <a:pt x="100058" y="947"/>
                  </a:cubicBezTo>
                  <a:cubicBezTo>
                    <a:pt x="100039" y="1102"/>
                    <a:pt x="100147" y="1246"/>
                    <a:pt x="100302" y="1268"/>
                  </a:cubicBezTo>
                  <a:cubicBezTo>
                    <a:pt x="100874" y="1340"/>
                    <a:pt x="101445" y="1416"/>
                    <a:pt x="102014" y="1499"/>
                  </a:cubicBezTo>
                  <a:cubicBezTo>
                    <a:pt x="102028" y="1501"/>
                    <a:pt x="102042" y="1503"/>
                    <a:pt x="102056" y="1503"/>
                  </a:cubicBezTo>
                  <a:cubicBezTo>
                    <a:pt x="102208" y="1503"/>
                    <a:pt x="102332" y="1385"/>
                    <a:pt x="102343" y="1234"/>
                  </a:cubicBezTo>
                  <a:cubicBezTo>
                    <a:pt x="102354" y="1084"/>
                    <a:pt x="102246" y="950"/>
                    <a:pt x="102097" y="929"/>
                  </a:cubicBezTo>
                  <a:cubicBezTo>
                    <a:pt x="101523" y="845"/>
                    <a:pt x="100949" y="769"/>
                    <a:pt x="100375" y="697"/>
                  </a:cubicBezTo>
                  <a:cubicBezTo>
                    <a:pt x="100364" y="696"/>
                    <a:pt x="100354" y="695"/>
                    <a:pt x="100344" y="695"/>
                  </a:cubicBezTo>
                  <a:close/>
                  <a:moveTo>
                    <a:pt x="77854" y="697"/>
                  </a:moveTo>
                  <a:cubicBezTo>
                    <a:pt x="77846" y="697"/>
                    <a:pt x="77837" y="697"/>
                    <a:pt x="77829" y="698"/>
                  </a:cubicBezTo>
                  <a:cubicBezTo>
                    <a:pt x="77254" y="770"/>
                    <a:pt x="76680" y="848"/>
                    <a:pt x="76106" y="931"/>
                  </a:cubicBezTo>
                  <a:cubicBezTo>
                    <a:pt x="75957" y="953"/>
                    <a:pt x="75850" y="1086"/>
                    <a:pt x="75861" y="1236"/>
                  </a:cubicBezTo>
                  <a:cubicBezTo>
                    <a:pt x="75871" y="1388"/>
                    <a:pt x="75996" y="1504"/>
                    <a:pt x="76147" y="1504"/>
                  </a:cubicBezTo>
                  <a:cubicBezTo>
                    <a:pt x="76160" y="1504"/>
                    <a:pt x="76175" y="1503"/>
                    <a:pt x="76188" y="1501"/>
                  </a:cubicBezTo>
                  <a:cubicBezTo>
                    <a:pt x="76758" y="1419"/>
                    <a:pt x="77329" y="1341"/>
                    <a:pt x="77901" y="1270"/>
                  </a:cubicBezTo>
                  <a:cubicBezTo>
                    <a:pt x="78053" y="1245"/>
                    <a:pt x="78160" y="1103"/>
                    <a:pt x="78141" y="950"/>
                  </a:cubicBezTo>
                  <a:cubicBezTo>
                    <a:pt x="78123" y="803"/>
                    <a:pt x="77998" y="697"/>
                    <a:pt x="77854" y="697"/>
                  </a:cubicBezTo>
                  <a:close/>
                  <a:moveTo>
                    <a:pt x="103767" y="1190"/>
                  </a:moveTo>
                  <a:cubicBezTo>
                    <a:pt x="103628" y="1190"/>
                    <a:pt x="103506" y="1291"/>
                    <a:pt x="103484" y="1432"/>
                  </a:cubicBezTo>
                  <a:cubicBezTo>
                    <a:pt x="103457" y="1589"/>
                    <a:pt x="103564" y="1737"/>
                    <a:pt x="103721" y="1763"/>
                  </a:cubicBezTo>
                  <a:cubicBezTo>
                    <a:pt x="104289" y="1857"/>
                    <a:pt x="104856" y="1955"/>
                    <a:pt x="105422" y="2060"/>
                  </a:cubicBezTo>
                  <a:cubicBezTo>
                    <a:pt x="105440" y="2063"/>
                    <a:pt x="105458" y="2065"/>
                    <a:pt x="105476" y="2065"/>
                  </a:cubicBezTo>
                  <a:cubicBezTo>
                    <a:pt x="105624" y="2064"/>
                    <a:pt x="105748" y="1950"/>
                    <a:pt x="105761" y="1803"/>
                  </a:cubicBezTo>
                  <a:cubicBezTo>
                    <a:pt x="105775" y="1655"/>
                    <a:pt x="105673" y="1521"/>
                    <a:pt x="105528" y="1493"/>
                  </a:cubicBezTo>
                  <a:cubicBezTo>
                    <a:pt x="104957" y="1388"/>
                    <a:pt x="104386" y="1288"/>
                    <a:pt x="103815" y="1194"/>
                  </a:cubicBezTo>
                  <a:cubicBezTo>
                    <a:pt x="103799" y="1192"/>
                    <a:pt x="103783" y="1190"/>
                    <a:pt x="103767" y="1190"/>
                  </a:cubicBezTo>
                  <a:close/>
                  <a:moveTo>
                    <a:pt x="74440" y="1193"/>
                  </a:moveTo>
                  <a:cubicBezTo>
                    <a:pt x="74423" y="1193"/>
                    <a:pt x="74406" y="1195"/>
                    <a:pt x="74389" y="1198"/>
                  </a:cubicBezTo>
                  <a:cubicBezTo>
                    <a:pt x="73816" y="1292"/>
                    <a:pt x="73245" y="1392"/>
                    <a:pt x="72675" y="1498"/>
                  </a:cubicBezTo>
                  <a:cubicBezTo>
                    <a:pt x="72530" y="1524"/>
                    <a:pt x="72428" y="1659"/>
                    <a:pt x="72441" y="1807"/>
                  </a:cubicBezTo>
                  <a:cubicBezTo>
                    <a:pt x="72455" y="1955"/>
                    <a:pt x="72579" y="2069"/>
                    <a:pt x="72728" y="2069"/>
                  </a:cubicBezTo>
                  <a:cubicBezTo>
                    <a:pt x="72746" y="2069"/>
                    <a:pt x="72764" y="2068"/>
                    <a:pt x="72780" y="2064"/>
                  </a:cubicBezTo>
                  <a:cubicBezTo>
                    <a:pt x="73347" y="1958"/>
                    <a:pt x="73914" y="1860"/>
                    <a:pt x="74482" y="1767"/>
                  </a:cubicBezTo>
                  <a:cubicBezTo>
                    <a:pt x="74640" y="1740"/>
                    <a:pt x="74745" y="1591"/>
                    <a:pt x="74720" y="1434"/>
                  </a:cubicBezTo>
                  <a:cubicBezTo>
                    <a:pt x="74698" y="1294"/>
                    <a:pt x="74577" y="1193"/>
                    <a:pt x="74440" y="1193"/>
                  </a:cubicBezTo>
                  <a:close/>
                  <a:moveTo>
                    <a:pt x="107177" y="1820"/>
                  </a:moveTo>
                  <a:cubicBezTo>
                    <a:pt x="107043" y="1820"/>
                    <a:pt x="106922" y="1913"/>
                    <a:pt x="106894" y="2050"/>
                  </a:cubicBezTo>
                  <a:cubicBezTo>
                    <a:pt x="106863" y="2206"/>
                    <a:pt x="106962" y="2358"/>
                    <a:pt x="107118" y="2390"/>
                  </a:cubicBezTo>
                  <a:cubicBezTo>
                    <a:pt x="107683" y="2505"/>
                    <a:pt x="108246" y="2627"/>
                    <a:pt x="108807" y="2752"/>
                  </a:cubicBezTo>
                  <a:cubicBezTo>
                    <a:pt x="108828" y="2757"/>
                    <a:pt x="108849" y="2760"/>
                    <a:pt x="108870" y="2760"/>
                  </a:cubicBezTo>
                  <a:lnTo>
                    <a:pt x="108870" y="2761"/>
                  </a:lnTo>
                  <a:cubicBezTo>
                    <a:pt x="109018" y="2761"/>
                    <a:pt x="109143" y="2651"/>
                    <a:pt x="109158" y="2504"/>
                  </a:cubicBezTo>
                  <a:cubicBezTo>
                    <a:pt x="109175" y="2358"/>
                    <a:pt x="109078" y="2222"/>
                    <a:pt x="108934" y="2191"/>
                  </a:cubicBezTo>
                  <a:cubicBezTo>
                    <a:pt x="108368" y="2063"/>
                    <a:pt x="107802" y="1942"/>
                    <a:pt x="107234" y="1825"/>
                  </a:cubicBezTo>
                  <a:cubicBezTo>
                    <a:pt x="107215" y="1821"/>
                    <a:pt x="107196" y="1820"/>
                    <a:pt x="107177" y="1820"/>
                  </a:cubicBezTo>
                  <a:close/>
                  <a:moveTo>
                    <a:pt x="71027" y="1824"/>
                  </a:moveTo>
                  <a:cubicBezTo>
                    <a:pt x="71007" y="1824"/>
                    <a:pt x="70988" y="1826"/>
                    <a:pt x="70968" y="1830"/>
                  </a:cubicBezTo>
                  <a:cubicBezTo>
                    <a:pt x="70401" y="1946"/>
                    <a:pt x="69835" y="2069"/>
                    <a:pt x="69270" y="2196"/>
                  </a:cubicBezTo>
                  <a:cubicBezTo>
                    <a:pt x="69125" y="2227"/>
                    <a:pt x="69027" y="2363"/>
                    <a:pt x="69044" y="2509"/>
                  </a:cubicBezTo>
                  <a:cubicBezTo>
                    <a:pt x="69060" y="2656"/>
                    <a:pt x="69183" y="2766"/>
                    <a:pt x="69330" y="2766"/>
                  </a:cubicBezTo>
                  <a:cubicBezTo>
                    <a:pt x="69330" y="2766"/>
                    <a:pt x="69331" y="2766"/>
                    <a:pt x="69332" y="2766"/>
                  </a:cubicBezTo>
                  <a:cubicBezTo>
                    <a:pt x="69354" y="2766"/>
                    <a:pt x="69375" y="2763"/>
                    <a:pt x="69396" y="2758"/>
                  </a:cubicBezTo>
                  <a:cubicBezTo>
                    <a:pt x="69958" y="2631"/>
                    <a:pt x="70521" y="2510"/>
                    <a:pt x="71084" y="2394"/>
                  </a:cubicBezTo>
                  <a:cubicBezTo>
                    <a:pt x="71240" y="2363"/>
                    <a:pt x="71341" y="2210"/>
                    <a:pt x="71309" y="2054"/>
                  </a:cubicBezTo>
                  <a:cubicBezTo>
                    <a:pt x="71280" y="1918"/>
                    <a:pt x="71161" y="1824"/>
                    <a:pt x="71027" y="1824"/>
                  </a:cubicBezTo>
                  <a:close/>
                  <a:moveTo>
                    <a:pt x="110558" y="2580"/>
                  </a:moveTo>
                  <a:cubicBezTo>
                    <a:pt x="110428" y="2580"/>
                    <a:pt x="110310" y="2667"/>
                    <a:pt x="110277" y="2799"/>
                  </a:cubicBezTo>
                  <a:cubicBezTo>
                    <a:pt x="110240" y="2954"/>
                    <a:pt x="110334" y="3110"/>
                    <a:pt x="110488" y="3148"/>
                  </a:cubicBezTo>
                  <a:cubicBezTo>
                    <a:pt x="111047" y="3285"/>
                    <a:pt x="111605" y="3428"/>
                    <a:pt x="112162" y="3577"/>
                  </a:cubicBezTo>
                  <a:cubicBezTo>
                    <a:pt x="112187" y="3583"/>
                    <a:pt x="112211" y="3586"/>
                    <a:pt x="112236" y="3586"/>
                  </a:cubicBezTo>
                  <a:cubicBezTo>
                    <a:pt x="112380" y="3586"/>
                    <a:pt x="112504" y="3479"/>
                    <a:pt x="112522" y="3335"/>
                  </a:cubicBezTo>
                  <a:cubicBezTo>
                    <a:pt x="112541" y="3193"/>
                    <a:pt x="112451" y="3057"/>
                    <a:pt x="112310" y="3020"/>
                  </a:cubicBezTo>
                  <a:cubicBezTo>
                    <a:pt x="111750" y="2870"/>
                    <a:pt x="111189" y="2726"/>
                    <a:pt x="110626" y="2588"/>
                  </a:cubicBezTo>
                  <a:cubicBezTo>
                    <a:pt x="110603" y="2583"/>
                    <a:pt x="110581" y="2580"/>
                    <a:pt x="110558" y="2580"/>
                  </a:cubicBezTo>
                  <a:close/>
                  <a:moveTo>
                    <a:pt x="67646" y="2588"/>
                  </a:moveTo>
                  <a:cubicBezTo>
                    <a:pt x="67623" y="2588"/>
                    <a:pt x="67599" y="2591"/>
                    <a:pt x="67576" y="2597"/>
                  </a:cubicBezTo>
                  <a:cubicBezTo>
                    <a:pt x="67014" y="2736"/>
                    <a:pt x="66452" y="2880"/>
                    <a:pt x="65892" y="3030"/>
                  </a:cubicBezTo>
                  <a:cubicBezTo>
                    <a:pt x="65753" y="3068"/>
                    <a:pt x="65662" y="3202"/>
                    <a:pt x="65681" y="3346"/>
                  </a:cubicBezTo>
                  <a:cubicBezTo>
                    <a:pt x="65700" y="3489"/>
                    <a:pt x="65822" y="3597"/>
                    <a:pt x="65968" y="3597"/>
                  </a:cubicBezTo>
                  <a:cubicBezTo>
                    <a:pt x="65992" y="3596"/>
                    <a:pt x="66017" y="3593"/>
                    <a:pt x="66041" y="3586"/>
                  </a:cubicBezTo>
                  <a:cubicBezTo>
                    <a:pt x="66597" y="3437"/>
                    <a:pt x="67155" y="3295"/>
                    <a:pt x="67714" y="3157"/>
                  </a:cubicBezTo>
                  <a:cubicBezTo>
                    <a:pt x="67869" y="3118"/>
                    <a:pt x="67963" y="2962"/>
                    <a:pt x="67925" y="2808"/>
                  </a:cubicBezTo>
                  <a:cubicBezTo>
                    <a:pt x="67892" y="2676"/>
                    <a:pt x="67775" y="2588"/>
                    <a:pt x="67646" y="2588"/>
                  </a:cubicBezTo>
                  <a:close/>
                  <a:moveTo>
                    <a:pt x="113911" y="3473"/>
                  </a:moveTo>
                  <a:cubicBezTo>
                    <a:pt x="113785" y="3473"/>
                    <a:pt x="113669" y="3555"/>
                    <a:pt x="113633" y="3681"/>
                  </a:cubicBezTo>
                  <a:cubicBezTo>
                    <a:pt x="113589" y="3833"/>
                    <a:pt x="113675" y="3992"/>
                    <a:pt x="113828" y="4037"/>
                  </a:cubicBezTo>
                  <a:cubicBezTo>
                    <a:pt x="114381" y="4197"/>
                    <a:pt x="114932" y="4361"/>
                    <a:pt x="115483" y="4531"/>
                  </a:cubicBezTo>
                  <a:cubicBezTo>
                    <a:pt x="115511" y="4540"/>
                    <a:pt x="115539" y="4543"/>
                    <a:pt x="115568" y="4543"/>
                  </a:cubicBezTo>
                  <a:cubicBezTo>
                    <a:pt x="115711" y="4543"/>
                    <a:pt x="115832" y="4440"/>
                    <a:pt x="115854" y="4299"/>
                  </a:cubicBezTo>
                  <a:cubicBezTo>
                    <a:pt x="115874" y="4158"/>
                    <a:pt x="115789" y="4023"/>
                    <a:pt x="115653" y="3981"/>
                  </a:cubicBezTo>
                  <a:cubicBezTo>
                    <a:pt x="115099" y="3809"/>
                    <a:pt x="114544" y="3644"/>
                    <a:pt x="113987" y="3483"/>
                  </a:cubicBezTo>
                  <a:cubicBezTo>
                    <a:pt x="113962" y="3476"/>
                    <a:pt x="113936" y="3473"/>
                    <a:pt x="113911" y="3473"/>
                  </a:cubicBezTo>
                  <a:close/>
                  <a:moveTo>
                    <a:pt x="64299" y="3485"/>
                  </a:moveTo>
                  <a:cubicBezTo>
                    <a:pt x="64272" y="3485"/>
                    <a:pt x="64245" y="3488"/>
                    <a:pt x="64218" y="3496"/>
                  </a:cubicBezTo>
                  <a:cubicBezTo>
                    <a:pt x="63661" y="3657"/>
                    <a:pt x="63106" y="3824"/>
                    <a:pt x="62552" y="3995"/>
                  </a:cubicBezTo>
                  <a:cubicBezTo>
                    <a:pt x="62416" y="4038"/>
                    <a:pt x="62331" y="4173"/>
                    <a:pt x="62353" y="4314"/>
                  </a:cubicBezTo>
                  <a:cubicBezTo>
                    <a:pt x="62374" y="4455"/>
                    <a:pt x="62495" y="4559"/>
                    <a:pt x="62638" y="4559"/>
                  </a:cubicBezTo>
                  <a:cubicBezTo>
                    <a:pt x="62667" y="4559"/>
                    <a:pt x="62696" y="4554"/>
                    <a:pt x="62723" y="4546"/>
                  </a:cubicBezTo>
                  <a:cubicBezTo>
                    <a:pt x="63272" y="4375"/>
                    <a:pt x="63824" y="4210"/>
                    <a:pt x="64378" y="4049"/>
                  </a:cubicBezTo>
                  <a:cubicBezTo>
                    <a:pt x="64531" y="4005"/>
                    <a:pt x="64619" y="3845"/>
                    <a:pt x="64575" y="3693"/>
                  </a:cubicBezTo>
                  <a:cubicBezTo>
                    <a:pt x="64538" y="3566"/>
                    <a:pt x="64424" y="3485"/>
                    <a:pt x="64299" y="3485"/>
                  </a:cubicBezTo>
                  <a:close/>
                  <a:moveTo>
                    <a:pt x="117224" y="4497"/>
                  </a:moveTo>
                  <a:cubicBezTo>
                    <a:pt x="117103" y="4497"/>
                    <a:pt x="116990" y="4574"/>
                    <a:pt x="116950" y="4694"/>
                  </a:cubicBezTo>
                  <a:cubicBezTo>
                    <a:pt x="116901" y="4843"/>
                    <a:pt x="116980" y="5005"/>
                    <a:pt x="117127" y="5057"/>
                  </a:cubicBezTo>
                  <a:cubicBezTo>
                    <a:pt x="117410" y="5150"/>
                    <a:pt x="117692" y="5245"/>
                    <a:pt x="117974" y="5342"/>
                  </a:cubicBezTo>
                  <a:cubicBezTo>
                    <a:pt x="118238" y="5432"/>
                    <a:pt x="118501" y="5523"/>
                    <a:pt x="118763" y="5616"/>
                  </a:cubicBezTo>
                  <a:cubicBezTo>
                    <a:pt x="118793" y="5626"/>
                    <a:pt x="118826" y="5632"/>
                    <a:pt x="118859" y="5632"/>
                  </a:cubicBezTo>
                  <a:cubicBezTo>
                    <a:pt x="119000" y="5632"/>
                    <a:pt x="119120" y="5532"/>
                    <a:pt x="119144" y="5392"/>
                  </a:cubicBezTo>
                  <a:cubicBezTo>
                    <a:pt x="119166" y="5255"/>
                    <a:pt x="119087" y="5119"/>
                    <a:pt x="118954" y="5072"/>
                  </a:cubicBezTo>
                  <a:cubicBezTo>
                    <a:pt x="118690" y="4979"/>
                    <a:pt x="118425" y="4888"/>
                    <a:pt x="118160" y="4796"/>
                  </a:cubicBezTo>
                  <a:cubicBezTo>
                    <a:pt x="117877" y="4699"/>
                    <a:pt x="117593" y="4604"/>
                    <a:pt x="117308" y="4510"/>
                  </a:cubicBezTo>
                  <a:cubicBezTo>
                    <a:pt x="117280" y="4501"/>
                    <a:pt x="117252" y="4497"/>
                    <a:pt x="117224" y="4497"/>
                  </a:cubicBezTo>
                  <a:close/>
                  <a:moveTo>
                    <a:pt x="60986" y="4513"/>
                  </a:moveTo>
                  <a:cubicBezTo>
                    <a:pt x="60956" y="4513"/>
                    <a:pt x="60925" y="4518"/>
                    <a:pt x="60895" y="4528"/>
                  </a:cubicBezTo>
                  <a:cubicBezTo>
                    <a:pt x="60346" y="4711"/>
                    <a:pt x="59798" y="4899"/>
                    <a:pt x="59251" y="5094"/>
                  </a:cubicBezTo>
                  <a:cubicBezTo>
                    <a:pt x="59119" y="5141"/>
                    <a:pt x="59038" y="5275"/>
                    <a:pt x="59062" y="5414"/>
                  </a:cubicBezTo>
                  <a:cubicBezTo>
                    <a:pt x="59086" y="5552"/>
                    <a:pt x="59206" y="5653"/>
                    <a:pt x="59347" y="5653"/>
                  </a:cubicBezTo>
                  <a:lnTo>
                    <a:pt x="59348" y="5653"/>
                  </a:lnTo>
                  <a:cubicBezTo>
                    <a:pt x="59380" y="5653"/>
                    <a:pt x="59413" y="5647"/>
                    <a:pt x="59443" y="5636"/>
                  </a:cubicBezTo>
                  <a:cubicBezTo>
                    <a:pt x="59986" y="5444"/>
                    <a:pt x="60531" y="5257"/>
                    <a:pt x="61078" y="5075"/>
                  </a:cubicBezTo>
                  <a:cubicBezTo>
                    <a:pt x="61229" y="5024"/>
                    <a:pt x="61310" y="4861"/>
                    <a:pt x="61260" y="4711"/>
                  </a:cubicBezTo>
                  <a:cubicBezTo>
                    <a:pt x="61219" y="4590"/>
                    <a:pt x="61107" y="4513"/>
                    <a:pt x="60986" y="4513"/>
                  </a:cubicBezTo>
                  <a:close/>
                  <a:moveTo>
                    <a:pt x="120485" y="5651"/>
                  </a:moveTo>
                  <a:cubicBezTo>
                    <a:pt x="120368" y="5651"/>
                    <a:pt x="120259" y="5722"/>
                    <a:pt x="120216" y="5837"/>
                  </a:cubicBezTo>
                  <a:cubicBezTo>
                    <a:pt x="120160" y="5986"/>
                    <a:pt x="120235" y="6153"/>
                    <a:pt x="120384" y="6209"/>
                  </a:cubicBezTo>
                  <a:cubicBezTo>
                    <a:pt x="120924" y="6411"/>
                    <a:pt x="121461" y="6619"/>
                    <a:pt x="121995" y="6832"/>
                  </a:cubicBezTo>
                  <a:cubicBezTo>
                    <a:pt x="122029" y="6845"/>
                    <a:pt x="122065" y="6852"/>
                    <a:pt x="122101" y="6852"/>
                  </a:cubicBezTo>
                  <a:cubicBezTo>
                    <a:pt x="122239" y="6852"/>
                    <a:pt x="122358" y="6754"/>
                    <a:pt x="122385" y="6618"/>
                  </a:cubicBezTo>
                  <a:cubicBezTo>
                    <a:pt x="122410" y="6483"/>
                    <a:pt x="122337" y="6347"/>
                    <a:pt x="122208" y="6297"/>
                  </a:cubicBezTo>
                  <a:cubicBezTo>
                    <a:pt x="121670" y="6082"/>
                    <a:pt x="121130" y="5873"/>
                    <a:pt x="120587" y="5670"/>
                  </a:cubicBezTo>
                  <a:cubicBezTo>
                    <a:pt x="120553" y="5657"/>
                    <a:pt x="120519" y="5651"/>
                    <a:pt x="120485" y="5651"/>
                  </a:cubicBezTo>
                  <a:close/>
                  <a:moveTo>
                    <a:pt x="57719" y="5671"/>
                  </a:moveTo>
                  <a:cubicBezTo>
                    <a:pt x="57685" y="5671"/>
                    <a:pt x="57651" y="5677"/>
                    <a:pt x="57617" y="5690"/>
                  </a:cubicBezTo>
                  <a:cubicBezTo>
                    <a:pt x="57075" y="5895"/>
                    <a:pt x="56534" y="6105"/>
                    <a:pt x="55997" y="6320"/>
                  </a:cubicBezTo>
                  <a:cubicBezTo>
                    <a:pt x="55868" y="6371"/>
                    <a:pt x="55794" y="6506"/>
                    <a:pt x="55820" y="6642"/>
                  </a:cubicBezTo>
                  <a:cubicBezTo>
                    <a:pt x="55847" y="6778"/>
                    <a:pt x="55965" y="6876"/>
                    <a:pt x="56103" y="6876"/>
                  </a:cubicBezTo>
                  <a:lnTo>
                    <a:pt x="56103" y="6875"/>
                  </a:lnTo>
                  <a:cubicBezTo>
                    <a:pt x="56141" y="6875"/>
                    <a:pt x="56177" y="6868"/>
                    <a:pt x="56210" y="6855"/>
                  </a:cubicBezTo>
                  <a:cubicBezTo>
                    <a:pt x="56745" y="6641"/>
                    <a:pt x="57281" y="6432"/>
                    <a:pt x="57821" y="6230"/>
                  </a:cubicBezTo>
                  <a:cubicBezTo>
                    <a:pt x="57970" y="6173"/>
                    <a:pt x="58045" y="6008"/>
                    <a:pt x="57989" y="5858"/>
                  </a:cubicBezTo>
                  <a:cubicBezTo>
                    <a:pt x="57945" y="5743"/>
                    <a:pt x="57836" y="5671"/>
                    <a:pt x="57719" y="5671"/>
                  </a:cubicBezTo>
                  <a:close/>
                  <a:moveTo>
                    <a:pt x="123706" y="6933"/>
                  </a:moveTo>
                  <a:cubicBezTo>
                    <a:pt x="123593" y="6933"/>
                    <a:pt x="123486" y="6999"/>
                    <a:pt x="123440" y="7109"/>
                  </a:cubicBezTo>
                  <a:cubicBezTo>
                    <a:pt x="123378" y="7255"/>
                    <a:pt x="123446" y="7424"/>
                    <a:pt x="123594" y="7487"/>
                  </a:cubicBezTo>
                  <a:cubicBezTo>
                    <a:pt x="124124" y="7710"/>
                    <a:pt x="124653" y="7939"/>
                    <a:pt x="125179" y="8173"/>
                  </a:cubicBezTo>
                  <a:cubicBezTo>
                    <a:pt x="125215" y="8190"/>
                    <a:pt x="125256" y="8198"/>
                    <a:pt x="125296" y="8198"/>
                  </a:cubicBezTo>
                  <a:cubicBezTo>
                    <a:pt x="125432" y="8198"/>
                    <a:pt x="125550" y="8102"/>
                    <a:pt x="125577" y="7969"/>
                  </a:cubicBezTo>
                  <a:cubicBezTo>
                    <a:pt x="125606" y="7836"/>
                    <a:pt x="125538" y="7701"/>
                    <a:pt x="125413" y="7646"/>
                  </a:cubicBezTo>
                  <a:cubicBezTo>
                    <a:pt x="124884" y="7411"/>
                    <a:pt x="124352" y="7181"/>
                    <a:pt x="123818" y="6955"/>
                  </a:cubicBezTo>
                  <a:cubicBezTo>
                    <a:pt x="123781" y="6940"/>
                    <a:pt x="123743" y="6933"/>
                    <a:pt x="123706" y="6933"/>
                  </a:cubicBezTo>
                  <a:close/>
                  <a:moveTo>
                    <a:pt x="54506" y="6955"/>
                  </a:moveTo>
                  <a:cubicBezTo>
                    <a:pt x="54466" y="6955"/>
                    <a:pt x="54426" y="6963"/>
                    <a:pt x="54388" y="6981"/>
                  </a:cubicBezTo>
                  <a:cubicBezTo>
                    <a:pt x="53854" y="7206"/>
                    <a:pt x="53323" y="7436"/>
                    <a:pt x="52793" y="7673"/>
                  </a:cubicBezTo>
                  <a:cubicBezTo>
                    <a:pt x="52669" y="7728"/>
                    <a:pt x="52600" y="7863"/>
                    <a:pt x="52629" y="7996"/>
                  </a:cubicBezTo>
                  <a:cubicBezTo>
                    <a:pt x="52657" y="8130"/>
                    <a:pt x="52775" y="8224"/>
                    <a:pt x="52911" y="8224"/>
                  </a:cubicBezTo>
                  <a:lnTo>
                    <a:pt x="52911" y="8223"/>
                  </a:lnTo>
                  <a:cubicBezTo>
                    <a:pt x="52913" y="8223"/>
                    <a:pt x="52916" y="8223"/>
                    <a:pt x="52918" y="8223"/>
                  </a:cubicBezTo>
                  <a:cubicBezTo>
                    <a:pt x="52956" y="8223"/>
                    <a:pt x="52993" y="8215"/>
                    <a:pt x="53028" y="8199"/>
                  </a:cubicBezTo>
                  <a:cubicBezTo>
                    <a:pt x="53555" y="7965"/>
                    <a:pt x="54082" y="7735"/>
                    <a:pt x="54613" y="7511"/>
                  </a:cubicBezTo>
                  <a:cubicBezTo>
                    <a:pt x="54762" y="7452"/>
                    <a:pt x="54834" y="7280"/>
                    <a:pt x="54772" y="7132"/>
                  </a:cubicBezTo>
                  <a:cubicBezTo>
                    <a:pt x="54726" y="7021"/>
                    <a:pt x="54618" y="6955"/>
                    <a:pt x="54506" y="6955"/>
                  </a:cubicBezTo>
                  <a:close/>
                  <a:moveTo>
                    <a:pt x="126877" y="8342"/>
                  </a:moveTo>
                  <a:cubicBezTo>
                    <a:pt x="126769" y="8342"/>
                    <a:pt x="126666" y="8404"/>
                    <a:pt x="126616" y="8509"/>
                  </a:cubicBezTo>
                  <a:cubicBezTo>
                    <a:pt x="126550" y="8650"/>
                    <a:pt x="126609" y="8819"/>
                    <a:pt x="126750" y="8889"/>
                  </a:cubicBezTo>
                  <a:cubicBezTo>
                    <a:pt x="127272" y="9134"/>
                    <a:pt x="127792" y="9383"/>
                    <a:pt x="128307" y="9637"/>
                  </a:cubicBezTo>
                  <a:cubicBezTo>
                    <a:pt x="128347" y="9656"/>
                    <a:pt x="128390" y="9666"/>
                    <a:pt x="128434" y="9667"/>
                  </a:cubicBezTo>
                  <a:lnTo>
                    <a:pt x="128434" y="9666"/>
                  </a:lnTo>
                  <a:cubicBezTo>
                    <a:pt x="128569" y="9666"/>
                    <a:pt x="128685" y="9574"/>
                    <a:pt x="128715" y="9443"/>
                  </a:cubicBezTo>
                  <a:cubicBezTo>
                    <a:pt x="128745" y="9313"/>
                    <a:pt x="128682" y="9179"/>
                    <a:pt x="128562" y="9119"/>
                  </a:cubicBezTo>
                  <a:cubicBezTo>
                    <a:pt x="128042" y="8864"/>
                    <a:pt x="127519" y="8613"/>
                    <a:pt x="126994" y="8367"/>
                  </a:cubicBezTo>
                  <a:cubicBezTo>
                    <a:pt x="126956" y="8350"/>
                    <a:pt x="126917" y="8342"/>
                    <a:pt x="126877" y="8342"/>
                  </a:cubicBezTo>
                  <a:close/>
                  <a:moveTo>
                    <a:pt x="51329" y="8371"/>
                  </a:moveTo>
                  <a:cubicBezTo>
                    <a:pt x="51290" y="8371"/>
                    <a:pt x="51250" y="8379"/>
                    <a:pt x="51212" y="8396"/>
                  </a:cubicBezTo>
                  <a:cubicBezTo>
                    <a:pt x="50687" y="8642"/>
                    <a:pt x="50165" y="8892"/>
                    <a:pt x="49644" y="9149"/>
                  </a:cubicBezTo>
                  <a:cubicBezTo>
                    <a:pt x="49524" y="9208"/>
                    <a:pt x="49461" y="9342"/>
                    <a:pt x="49491" y="9473"/>
                  </a:cubicBezTo>
                  <a:cubicBezTo>
                    <a:pt x="49522" y="9604"/>
                    <a:pt x="49638" y="9696"/>
                    <a:pt x="49773" y="9696"/>
                  </a:cubicBezTo>
                  <a:cubicBezTo>
                    <a:pt x="49816" y="9695"/>
                    <a:pt x="49859" y="9685"/>
                    <a:pt x="49899" y="9666"/>
                  </a:cubicBezTo>
                  <a:cubicBezTo>
                    <a:pt x="50416" y="9412"/>
                    <a:pt x="50935" y="9161"/>
                    <a:pt x="51457" y="8918"/>
                  </a:cubicBezTo>
                  <a:cubicBezTo>
                    <a:pt x="51597" y="8848"/>
                    <a:pt x="51656" y="8679"/>
                    <a:pt x="51590" y="8536"/>
                  </a:cubicBezTo>
                  <a:cubicBezTo>
                    <a:pt x="51541" y="8432"/>
                    <a:pt x="51437" y="8371"/>
                    <a:pt x="51329" y="8371"/>
                  </a:cubicBezTo>
                  <a:close/>
                  <a:moveTo>
                    <a:pt x="129983" y="9870"/>
                  </a:moveTo>
                  <a:cubicBezTo>
                    <a:pt x="129879" y="9870"/>
                    <a:pt x="129778" y="9927"/>
                    <a:pt x="129727" y="10026"/>
                  </a:cubicBezTo>
                  <a:cubicBezTo>
                    <a:pt x="129654" y="10167"/>
                    <a:pt x="129710" y="10341"/>
                    <a:pt x="129851" y="10415"/>
                  </a:cubicBezTo>
                  <a:cubicBezTo>
                    <a:pt x="130362" y="10680"/>
                    <a:pt x="130871" y="10948"/>
                    <a:pt x="131377" y="11222"/>
                  </a:cubicBezTo>
                  <a:cubicBezTo>
                    <a:pt x="131419" y="11245"/>
                    <a:pt x="131467" y="11257"/>
                    <a:pt x="131515" y="11257"/>
                  </a:cubicBezTo>
                  <a:cubicBezTo>
                    <a:pt x="131647" y="11257"/>
                    <a:pt x="131761" y="11167"/>
                    <a:pt x="131793" y="11039"/>
                  </a:cubicBezTo>
                  <a:cubicBezTo>
                    <a:pt x="131825" y="10911"/>
                    <a:pt x="131768" y="10778"/>
                    <a:pt x="131651" y="10716"/>
                  </a:cubicBezTo>
                  <a:cubicBezTo>
                    <a:pt x="131142" y="10440"/>
                    <a:pt x="130629" y="10169"/>
                    <a:pt x="130115" y="9902"/>
                  </a:cubicBezTo>
                  <a:cubicBezTo>
                    <a:pt x="130073" y="9881"/>
                    <a:pt x="130028" y="9870"/>
                    <a:pt x="129983" y="9870"/>
                  </a:cubicBezTo>
                  <a:close/>
                  <a:moveTo>
                    <a:pt x="48228" y="9898"/>
                  </a:moveTo>
                  <a:cubicBezTo>
                    <a:pt x="48182" y="9898"/>
                    <a:pt x="48136" y="9909"/>
                    <a:pt x="48092" y="9932"/>
                  </a:cubicBezTo>
                  <a:cubicBezTo>
                    <a:pt x="47578" y="10199"/>
                    <a:pt x="47066" y="10470"/>
                    <a:pt x="46556" y="10746"/>
                  </a:cubicBezTo>
                  <a:cubicBezTo>
                    <a:pt x="46440" y="10808"/>
                    <a:pt x="46381" y="10942"/>
                    <a:pt x="46413" y="11069"/>
                  </a:cubicBezTo>
                  <a:cubicBezTo>
                    <a:pt x="46446" y="11198"/>
                    <a:pt x="46561" y="11287"/>
                    <a:pt x="46693" y="11287"/>
                  </a:cubicBezTo>
                  <a:cubicBezTo>
                    <a:pt x="46741" y="11287"/>
                    <a:pt x="46787" y="11275"/>
                    <a:pt x="46829" y="11252"/>
                  </a:cubicBezTo>
                  <a:cubicBezTo>
                    <a:pt x="47337" y="10978"/>
                    <a:pt x="47845" y="10708"/>
                    <a:pt x="48356" y="10445"/>
                  </a:cubicBezTo>
                  <a:cubicBezTo>
                    <a:pt x="48500" y="10373"/>
                    <a:pt x="48558" y="10196"/>
                    <a:pt x="48483" y="10054"/>
                  </a:cubicBezTo>
                  <a:cubicBezTo>
                    <a:pt x="48433" y="9955"/>
                    <a:pt x="48332" y="9898"/>
                    <a:pt x="48228" y="9898"/>
                  </a:cubicBezTo>
                  <a:close/>
                  <a:moveTo>
                    <a:pt x="133027" y="11519"/>
                  </a:moveTo>
                  <a:cubicBezTo>
                    <a:pt x="132927" y="11519"/>
                    <a:pt x="132828" y="11571"/>
                    <a:pt x="132775" y="11666"/>
                  </a:cubicBezTo>
                  <a:cubicBezTo>
                    <a:pt x="132696" y="11805"/>
                    <a:pt x="132746" y="11982"/>
                    <a:pt x="132888" y="12059"/>
                  </a:cubicBezTo>
                  <a:cubicBezTo>
                    <a:pt x="133389" y="12343"/>
                    <a:pt x="133887" y="12632"/>
                    <a:pt x="134383" y="12926"/>
                  </a:cubicBezTo>
                  <a:cubicBezTo>
                    <a:pt x="134427" y="12953"/>
                    <a:pt x="134477" y="12966"/>
                    <a:pt x="134529" y="12966"/>
                  </a:cubicBezTo>
                  <a:cubicBezTo>
                    <a:pt x="134658" y="12966"/>
                    <a:pt x="134772" y="12879"/>
                    <a:pt x="134807" y="12755"/>
                  </a:cubicBezTo>
                  <a:cubicBezTo>
                    <a:pt x="134841" y="12629"/>
                    <a:pt x="134788" y="12497"/>
                    <a:pt x="134676" y="12430"/>
                  </a:cubicBezTo>
                  <a:cubicBezTo>
                    <a:pt x="134177" y="12135"/>
                    <a:pt x="133676" y="11844"/>
                    <a:pt x="133171" y="11558"/>
                  </a:cubicBezTo>
                  <a:cubicBezTo>
                    <a:pt x="133126" y="11531"/>
                    <a:pt x="133076" y="11519"/>
                    <a:pt x="133027" y="11519"/>
                  </a:cubicBezTo>
                  <a:close/>
                  <a:moveTo>
                    <a:pt x="45177" y="11550"/>
                  </a:moveTo>
                  <a:cubicBezTo>
                    <a:pt x="45128" y="11550"/>
                    <a:pt x="45080" y="11562"/>
                    <a:pt x="45035" y="11588"/>
                  </a:cubicBezTo>
                  <a:cubicBezTo>
                    <a:pt x="44531" y="11874"/>
                    <a:pt x="44030" y="12165"/>
                    <a:pt x="43531" y="12460"/>
                  </a:cubicBezTo>
                  <a:cubicBezTo>
                    <a:pt x="43419" y="12527"/>
                    <a:pt x="43365" y="12659"/>
                    <a:pt x="43400" y="12785"/>
                  </a:cubicBezTo>
                  <a:cubicBezTo>
                    <a:pt x="43434" y="12909"/>
                    <a:pt x="43548" y="12996"/>
                    <a:pt x="43677" y="12996"/>
                  </a:cubicBezTo>
                  <a:cubicBezTo>
                    <a:pt x="43730" y="12996"/>
                    <a:pt x="43780" y="12983"/>
                    <a:pt x="43825" y="12956"/>
                  </a:cubicBezTo>
                  <a:cubicBezTo>
                    <a:pt x="44320" y="12662"/>
                    <a:pt x="44819" y="12373"/>
                    <a:pt x="45319" y="12089"/>
                  </a:cubicBezTo>
                  <a:cubicBezTo>
                    <a:pt x="45458" y="12011"/>
                    <a:pt x="45506" y="11835"/>
                    <a:pt x="45428" y="11697"/>
                  </a:cubicBezTo>
                  <a:cubicBezTo>
                    <a:pt x="45375" y="11603"/>
                    <a:pt x="45277" y="11550"/>
                    <a:pt x="45177" y="11550"/>
                  </a:cubicBezTo>
                  <a:close/>
                  <a:moveTo>
                    <a:pt x="136012" y="13287"/>
                  </a:moveTo>
                  <a:cubicBezTo>
                    <a:pt x="135916" y="13287"/>
                    <a:pt x="135821" y="13336"/>
                    <a:pt x="135767" y="13424"/>
                  </a:cubicBezTo>
                  <a:cubicBezTo>
                    <a:pt x="135683" y="13559"/>
                    <a:pt x="135725" y="13737"/>
                    <a:pt x="135860" y="13821"/>
                  </a:cubicBezTo>
                  <a:cubicBezTo>
                    <a:pt x="136350" y="14124"/>
                    <a:pt x="136837" y="14431"/>
                    <a:pt x="137320" y="14743"/>
                  </a:cubicBezTo>
                  <a:cubicBezTo>
                    <a:pt x="137367" y="14775"/>
                    <a:pt x="137421" y="14790"/>
                    <a:pt x="137477" y="14790"/>
                  </a:cubicBezTo>
                  <a:cubicBezTo>
                    <a:pt x="137604" y="14790"/>
                    <a:pt x="137717" y="14706"/>
                    <a:pt x="137753" y="14584"/>
                  </a:cubicBezTo>
                  <a:cubicBezTo>
                    <a:pt x="137789" y="14461"/>
                    <a:pt x="137741" y="14330"/>
                    <a:pt x="137633" y="14260"/>
                  </a:cubicBezTo>
                  <a:cubicBezTo>
                    <a:pt x="137146" y="13946"/>
                    <a:pt x="136657" y="13636"/>
                    <a:pt x="136164" y="13330"/>
                  </a:cubicBezTo>
                  <a:cubicBezTo>
                    <a:pt x="136116" y="13301"/>
                    <a:pt x="136064" y="13287"/>
                    <a:pt x="136012" y="13287"/>
                  </a:cubicBezTo>
                  <a:close/>
                  <a:moveTo>
                    <a:pt x="42195" y="13317"/>
                  </a:moveTo>
                  <a:cubicBezTo>
                    <a:pt x="42143" y="13317"/>
                    <a:pt x="42091" y="13331"/>
                    <a:pt x="42044" y="13360"/>
                  </a:cubicBezTo>
                  <a:cubicBezTo>
                    <a:pt x="41551" y="13665"/>
                    <a:pt x="41061" y="13976"/>
                    <a:pt x="40574" y="14290"/>
                  </a:cubicBezTo>
                  <a:cubicBezTo>
                    <a:pt x="40466" y="14360"/>
                    <a:pt x="40418" y="14491"/>
                    <a:pt x="40454" y="14614"/>
                  </a:cubicBezTo>
                  <a:cubicBezTo>
                    <a:pt x="40490" y="14736"/>
                    <a:pt x="40603" y="14820"/>
                    <a:pt x="40730" y="14820"/>
                  </a:cubicBezTo>
                  <a:cubicBezTo>
                    <a:pt x="40787" y="14820"/>
                    <a:pt x="40841" y="14803"/>
                    <a:pt x="40886" y="14773"/>
                  </a:cubicBezTo>
                  <a:cubicBezTo>
                    <a:pt x="41371" y="14461"/>
                    <a:pt x="41856" y="14153"/>
                    <a:pt x="42347" y="13851"/>
                  </a:cubicBezTo>
                  <a:cubicBezTo>
                    <a:pt x="42483" y="13767"/>
                    <a:pt x="42523" y="13589"/>
                    <a:pt x="42441" y="13454"/>
                  </a:cubicBezTo>
                  <a:cubicBezTo>
                    <a:pt x="42386" y="13366"/>
                    <a:pt x="42292" y="13317"/>
                    <a:pt x="42195" y="13317"/>
                  </a:cubicBezTo>
                  <a:close/>
                  <a:moveTo>
                    <a:pt x="138924" y="15168"/>
                  </a:moveTo>
                  <a:cubicBezTo>
                    <a:pt x="138831" y="15168"/>
                    <a:pt x="138740" y="15213"/>
                    <a:pt x="138685" y="15295"/>
                  </a:cubicBezTo>
                  <a:cubicBezTo>
                    <a:pt x="138596" y="15427"/>
                    <a:pt x="138631" y="15606"/>
                    <a:pt x="138763" y="15694"/>
                  </a:cubicBezTo>
                  <a:cubicBezTo>
                    <a:pt x="139241" y="16017"/>
                    <a:pt x="139715" y="16343"/>
                    <a:pt x="140187" y="16673"/>
                  </a:cubicBezTo>
                  <a:cubicBezTo>
                    <a:pt x="140235" y="16708"/>
                    <a:pt x="140292" y="16726"/>
                    <a:pt x="140351" y="16726"/>
                  </a:cubicBezTo>
                  <a:lnTo>
                    <a:pt x="140352" y="16726"/>
                  </a:lnTo>
                  <a:cubicBezTo>
                    <a:pt x="140478" y="16726"/>
                    <a:pt x="140590" y="16644"/>
                    <a:pt x="140627" y="16525"/>
                  </a:cubicBezTo>
                  <a:cubicBezTo>
                    <a:pt x="140664" y="16405"/>
                    <a:pt x="140620" y="16274"/>
                    <a:pt x="140518" y="16202"/>
                  </a:cubicBezTo>
                  <a:cubicBezTo>
                    <a:pt x="140044" y="15870"/>
                    <a:pt x="139567" y="15541"/>
                    <a:pt x="139084" y="15217"/>
                  </a:cubicBezTo>
                  <a:cubicBezTo>
                    <a:pt x="139035" y="15184"/>
                    <a:pt x="138979" y="15168"/>
                    <a:pt x="138924" y="15168"/>
                  </a:cubicBezTo>
                  <a:close/>
                  <a:moveTo>
                    <a:pt x="39286" y="15197"/>
                  </a:moveTo>
                  <a:cubicBezTo>
                    <a:pt x="39230" y="15197"/>
                    <a:pt x="39173" y="15214"/>
                    <a:pt x="39123" y="15248"/>
                  </a:cubicBezTo>
                  <a:cubicBezTo>
                    <a:pt x="38643" y="15571"/>
                    <a:pt x="38166" y="15900"/>
                    <a:pt x="37691" y="16233"/>
                  </a:cubicBezTo>
                  <a:cubicBezTo>
                    <a:pt x="37461" y="16395"/>
                    <a:pt x="37574" y="16756"/>
                    <a:pt x="37856" y="16757"/>
                  </a:cubicBezTo>
                  <a:lnTo>
                    <a:pt x="37856" y="16756"/>
                  </a:lnTo>
                  <a:cubicBezTo>
                    <a:pt x="37915" y="16756"/>
                    <a:pt x="37973" y="16738"/>
                    <a:pt x="38021" y="16704"/>
                  </a:cubicBezTo>
                  <a:cubicBezTo>
                    <a:pt x="38493" y="16373"/>
                    <a:pt x="38968" y="16047"/>
                    <a:pt x="39446" y="15726"/>
                  </a:cubicBezTo>
                  <a:cubicBezTo>
                    <a:pt x="39579" y="15637"/>
                    <a:pt x="39615" y="15457"/>
                    <a:pt x="39525" y="15324"/>
                  </a:cubicBezTo>
                  <a:cubicBezTo>
                    <a:pt x="39470" y="15242"/>
                    <a:pt x="39379" y="15197"/>
                    <a:pt x="39286" y="15197"/>
                  </a:cubicBezTo>
                  <a:close/>
                  <a:moveTo>
                    <a:pt x="141751" y="17151"/>
                  </a:moveTo>
                  <a:cubicBezTo>
                    <a:pt x="141663" y="17151"/>
                    <a:pt x="141575" y="17192"/>
                    <a:pt x="141518" y="17269"/>
                  </a:cubicBezTo>
                  <a:cubicBezTo>
                    <a:pt x="141421" y="17402"/>
                    <a:pt x="141454" y="17588"/>
                    <a:pt x="141590" y="17680"/>
                  </a:cubicBezTo>
                  <a:cubicBezTo>
                    <a:pt x="142057" y="18019"/>
                    <a:pt x="142518" y="18363"/>
                    <a:pt x="142975" y="18712"/>
                  </a:cubicBezTo>
                  <a:cubicBezTo>
                    <a:pt x="143026" y="18749"/>
                    <a:pt x="143087" y="18771"/>
                    <a:pt x="143150" y="18771"/>
                  </a:cubicBezTo>
                  <a:cubicBezTo>
                    <a:pt x="143274" y="18771"/>
                    <a:pt x="143384" y="18693"/>
                    <a:pt x="143424" y="18576"/>
                  </a:cubicBezTo>
                  <a:cubicBezTo>
                    <a:pt x="143463" y="18458"/>
                    <a:pt x="143423" y="18328"/>
                    <a:pt x="143324" y="18254"/>
                  </a:cubicBezTo>
                  <a:cubicBezTo>
                    <a:pt x="142864" y="17903"/>
                    <a:pt x="142400" y="17557"/>
                    <a:pt x="141931" y="17214"/>
                  </a:cubicBezTo>
                  <a:cubicBezTo>
                    <a:pt x="141877" y="17172"/>
                    <a:pt x="141814" y="17151"/>
                    <a:pt x="141751" y="17151"/>
                  </a:cubicBezTo>
                  <a:close/>
                  <a:moveTo>
                    <a:pt x="36436" y="17196"/>
                  </a:moveTo>
                  <a:cubicBezTo>
                    <a:pt x="36381" y="17196"/>
                    <a:pt x="36326" y="17212"/>
                    <a:pt x="36277" y="17244"/>
                  </a:cubicBezTo>
                  <a:cubicBezTo>
                    <a:pt x="35809" y="17586"/>
                    <a:pt x="35344" y="17933"/>
                    <a:pt x="34883" y="18283"/>
                  </a:cubicBezTo>
                  <a:cubicBezTo>
                    <a:pt x="34663" y="18451"/>
                    <a:pt x="34782" y="18801"/>
                    <a:pt x="35058" y="18801"/>
                  </a:cubicBezTo>
                  <a:cubicBezTo>
                    <a:pt x="35120" y="18801"/>
                    <a:pt x="35182" y="18779"/>
                    <a:pt x="35232" y="18741"/>
                  </a:cubicBezTo>
                  <a:cubicBezTo>
                    <a:pt x="35690" y="18393"/>
                    <a:pt x="36152" y="18049"/>
                    <a:pt x="36617" y="17708"/>
                  </a:cubicBezTo>
                  <a:cubicBezTo>
                    <a:pt x="36737" y="17612"/>
                    <a:pt x="36760" y="17438"/>
                    <a:pt x="36669" y="17314"/>
                  </a:cubicBezTo>
                  <a:cubicBezTo>
                    <a:pt x="36612" y="17237"/>
                    <a:pt x="36525" y="17196"/>
                    <a:pt x="36436" y="17196"/>
                  </a:cubicBezTo>
                  <a:close/>
                  <a:moveTo>
                    <a:pt x="144520" y="19256"/>
                  </a:moveTo>
                  <a:cubicBezTo>
                    <a:pt x="144435" y="19256"/>
                    <a:pt x="144350" y="19294"/>
                    <a:pt x="144294" y="19366"/>
                  </a:cubicBezTo>
                  <a:cubicBezTo>
                    <a:pt x="144195" y="19491"/>
                    <a:pt x="144217" y="19672"/>
                    <a:pt x="144341" y="19770"/>
                  </a:cubicBezTo>
                  <a:cubicBezTo>
                    <a:pt x="144792" y="20128"/>
                    <a:pt x="145241" y="20489"/>
                    <a:pt x="145686" y="20856"/>
                  </a:cubicBezTo>
                  <a:cubicBezTo>
                    <a:pt x="145738" y="20898"/>
                    <a:pt x="145802" y="20920"/>
                    <a:pt x="145870" y="20920"/>
                  </a:cubicBezTo>
                  <a:cubicBezTo>
                    <a:pt x="146139" y="20920"/>
                    <a:pt x="146261" y="20582"/>
                    <a:pt x="146052" y="20411"/>
                  </a:cubicBezTo>
                  <a:cubicBezTo>
                    <a:pt x="145604" y="20042"/>
                    <a:pt x="145153" y="19678"/>
                    <a:pt x="144698" y="19318"/>
                  </a:cubicBezTo>
                  <a:cubicBezTo>
                    <a:pt x="144645" y="19276"/>
                    <a:pt x="144582" y="19256"/>
                    <a:pt x="144520" y="19256"/>
                  </a:cubicBezTo>
                  <a:close/>
                  <a:moveTo>
                    <a:pt x="33689" y="19287"/>
                  </a:moveTo>
                  <a:cubicBezTo>
                    <a:pt x="33626" y="19287"/>
                    <a:pt x="33563" y="19307"/>
                    <a:pt x="33510" y="19349"/>
                  </a:cubicBezTo>
                  <a:cubicBezTo>
                    <a:pt x="33055" y="19709"/>
                    <a:pt x="32604" y="20072"/>
                    <a:pt x="32157" y="20441"/>
                  </a:cubicBezTo>
                  <a:cubicBezTo>
                    <a:pt x="31948" y="20613"/>
                    <a:pt x="32069" y="20952"/>
                    <a:pt x="32340" y="20952"/>
                  </a:cubicBezTo>
                  <a:cubicBezTo>
                    <a:pt x="32406" y="20952"/>
                    <a:pt x="32471" y="20929"/>
                    <a:pt x="32522" y="20886"/>
                  </a:cubicBezTo>
                  <a:cubicBezTo>
                    <a:pt x="32967" y="20520"/>
                    <a:pt x="33416" y="20158"/>
                    <a:pt x="33867" y="19801"/>
                  </a:cubicBezTo>
                  <a:cubicBezTo>
                    <a:pt x="33992" y="19702"/>
                    <a:pt x="34013" y="19521"/>
                    <a:pt x="33915" y="19396"/>
                  </a:cubicBezTo>
                  <a:cubicBezTo>
                    <a:pt x="33858" y="19324"/>
                    <a:pt x="33774" y="19287"/>
                    <a:pt x="33689" y="19287"/>
                  </a:cubicBezTo>
                  <a:close/>
                  <a:moveTo>
                    <a:pt x="147197" y="21459"/>
                  </a:moveTo>
                  <a:cubicBezTo>
                    <a:pt x="147115" y="21459"/>
                    <a:pt x="147034" y="21493"/>
                    <a:pt x="146977" y="21560"/>
                  </a:cubicBezTo>
                  <a:cubicBezTo>
                    <a:pt x="146873" y="21680"/>
                    <a:pt x="146888" y="21862"/>
                    <a:pt x="147009" y="21965"/>
                  </a:cubicBezTo>
                  <a:cubicBezTo>
                    <a:pt x="147447" y="22341"/>
                    <a:pt x="147881" y="22718"/>
                    <a:pt x="148312" y="23101"/>
                  </a:cubicBezTo>
                  <a:cubicBezTo>
                    <a:pt x="148363" y="23148"/>
                    <a:pt x="148432" y="23174"/>
                    <a:pt x="148502" y="23174"/>
                  </a:cubicBezTo>
                  <a:cubicBezTo>
                    <a:pt x="148767" y="23174"/>
                    <a:pt x="148891" y="22847"/>
                    <a:pt x="148694" y="22670"/>
                  </a:cubicBezTo>
                  <a:cubicBezTo>
                    <a:pt x="148261" y="22285"/>
                    <a:pt x="147823" y="21904"/>
                    <a:pt x="147383" y="21527"/>
                  </a:cubicBezTo>
                  <a:cubicBezTo>
                    <a:pt x="147329" y="21481"/>
                    <a:pt x="147263" y="21459"/>
                    <a:pt x="147197" y="21459"/>
                  </a:cubicBezTo>
                  <a:close/>
                  <a:moveTo>
                    <a:pt x="31012" y="21490"/>
                  </a:moveTo>
                  <a:cubicBezTo>
                    <a:pt x="30946" y="21490"/>
                    <a:pt x="30879" y="21512"/>
                    <a:pt x="30825" y="21559"/>
                  </a:cubicBezTo>
                  <a:cubicBezTo>
                    <a:pt x="30385" y="21936"/>
                    <a:pt x="29948" y="22317"/>
                    <a:pt x="29515" y="22703"/>
                  </a:cubicBezTo>
                  <a:cubicBezTo>
                    <a:pt x="29318" y="22879"/>
                    <a:pt x="29442" y="23205"/>
                    <a:pt x="29707" y="23205"/>
                  </a:cubicBezTo>
                  <a:cubicBezTo>
                    <a:pt x="29778" y="23205"/>
                    <a:pt x="29845" y="23180"/>
                    <a:pt x="29898" y="23133"/>
                  </a:cubicBezTo>
                  <a:cubicBezTo>
                    <a:pt x="30329" y="22750"/>
                    <a:pt x="30763" y="22372"/>
                    <a:pt x="31199" y="21996"/>
                  </a:cubicBezTo>
                  <a:cubicBezTo>
                    <a:pt x="31321" y="21893"/>
                    <a:pt x="31335" y="21711"/>
                    <a:pt x="31231" y="21591"/>
                  </a:cubicBezTo>
                  <a:cubicBezTo>
                    <a:pt x="31174" y="21524"/>
                    <a:pt x="31093" y="21490"/>
                    <a:pt x="31012" y="21490"/>
                  </a:cubicBezTo>
                  <a:close/>
                  <a:moveTo>
                    <a:pt x="149788" y="23763"/>
                  </a:moveTo>
                  <a:cubicBezTo>
                    <a:pt x="149710" y="23763"/>
                    <a:pt x="149633" y="23794"/>
                    <a:pt x="149577" y="23856"/>
                  </a:cubicBezTo>
                  <a:cubicBezTo>
                    <a:pt x="149469" y="23972"/>
                    <a:pt x="149475" y="24154"/>
                    <a:pt x="149591" y="24262"/>
                  </a:cubicBezTo>
                  <a:cubicBezTo>
                    <a:pt x="150015" y="24653"/>
                    <a:pt x="150433" y="25048"/>
                    <a:pt x="150848" y="25447"/>
                  </a:cubicBezTo>
                  <a:cubicBezTo>
                    <a:pt x="150902" y="25499"/>
                    <a:pt x="150973" y="25528"/>
                    <a:pt x="151049" y="25528"/>
                  </a:cubicBezTo>
                  <a:cubicBezTo>
                    <a:pt x="151308" y="25528"/>
                    <a:pt x="151435" y="25212"/>
                    <a:pt x="151248" y="25032"/>
                  </a:cubicBezTo>
                  <a:cubicBezTo>
                    <a:pt x="150830" y="24630"/>
                    <a:pt x="150408" y="24233"/>
                    <a:pt x="149982" y="23839"/>
                  </a:cubicBezTo>
                  <a:cubicBezTo>
                    <a:pt x="149927" y="23788"/>
                    <a:pt x="149858" y="23763"/>
                    <a:pt x="149788" y="23763"/>
                  </a:cubicBezTo>
                  <a:close/>
                  <a:moveTo>
                    <a:pt x="28420" y="23798"/>
                  </a:moveTo>
                  <a:cubicBezTo>
                    <a:pt x="28352" y="23798"/>
                    <a:pt x="28284" y="23822"/>
                    <a:pt x="28228" y="23871"/>
                  </a:cubicBezTo>
                  <a:cubicBezTo>
                    <a:pt x="27804" y="24265"/>
                    <a:pt x="27382" y="24662"/>
                    <a:pt x="26964" y="25065"/>
                  </a:cubicBezTo>
                  <a:cubicBezTo>
                    <a:pt x="26777" y="25244"/>
                    <a:pt x="26904" y="25560"/>
                    <a:pt x="27165" y="25560"/>
                  </a:cubicBezTo>
                  <a:cubicBezTo>
                    <a:pt x="27239" y="25560"/>
                    <a:pt x="27310" y="25531"/>
                    <a:pt x="27364" y="25480"/>
                  </a:cubicBezTo>
                  <a:cubicBezTo>
                    <a:pt x="27779" y="25080"/>
                    <a:pt x="28197" y="24684"/>
                    <a:pt x="28619" y="24294"/>
                  </a:cubicBezTo>
                  <a:cubicBezTo>
                    <a:pt x="28733" y="24185"/>
                    <a:pt x="28738" y="24005"/>
                    <a:pt x="28631" y="23890"/>
                  </a:cubicBezTo>
                  <a:cubicBezTo>
                    <a:pt x="28575" y="23829"/>
                    <a:pt x="28498" y="23798"/>
                    <a:pt x="28420" y="23798"/>
                  </a:cubicBezTo>
                  <a:close/>
                  <a:moveTo>
                    <a:pt x="152285" y="26163"/>
                  </a:moveTo>
                  <a:cubicBezTo>
                    <a:pt x="152212" y="26163"/>
                    <a:pt x="152139" y="26191"/>
                    <a:pt x="152083" y="26247"/>
                  </a:cubicBezTo>
                  <a:cubicBezTo>
                    <a:pt x="151970" y="26360"/>
                    <a:pt x="151970" y="26543"/>
                    <a:pt x="152083" y="26656"/>
                  </a:cubicBezTo>
                  <a:cubicBezTo>
                    <a:pt x="152489" y="27063"/>
                    <a:pt x="152893" y="27473"/>
                    <a:pt x="153293" y="27888"/>
                  </a:cubicBezTo>
                  <a:cubicBezTo>
                    <a:pt x="153347" y="27944"/>
                    <a:pt x="153422" y="27977"/>
                    <a:pt x="153500" y="27977"/>
                  </a:cubicBezTo>
                  <a:lnTo>
                    <a:pt x="153502" y="27977"/>
                  </a:lnTo>
                  <a:cubicBezTo>
                    <a:pt x="153755" y="27977"/>
                    <a:pt x="153885" y="27671"/>
                    <a:pt x="153709" y="27489"/>
                  </a:cubicBezTo>
                  <a:cubicBezTo>
                    <a:pt x="153306" y="27071"/>
                    <a:pt x="152901" y="26657"/>
                    <a:pt x="152490" y="26248"/>
                  </a:cubicBezTo>
                  <a:cubicBezTo>
                    <a:pt x="152434" y="26192"/>
                    <a:pt x="152360" y="26163"/>
                    <a:pt x="152285" y="26163"/>
                  </a:cubicBezTo>
                  <a:close/>
                  <a:moveTo>
                    <a:pt x="25927" y="26197"/>
                  </a:moveTo>
                  <a:cubicBezTo>
                    <a:pt x="25853" y="26197"/>
                    <a:pt x="25779" y="26226"/>
                    <a:pt x="25723" y="26282"/>
                  </a:cubicBezTo>
                  <a:cubicBezTo>
                    <a:pt x="25314" y="26691"/>
                    <a:pt x="24907" y="27105"/>
                    <a:pt x="24505" y="27523"/>
                  </a:cubicBezTo>
                  <a:cubicBezTo>
                    <a:pt x="24329" y="27706"/>
                    <a:pt x="24459" y="28010"/>
                    <a:pt x="24713" y="28010"/>
                  </a:cubicBezTo>
                  <a:cubicBezTo>
                    <a:pt x="24791" y="28010"/>
                    <a:pt x="24866" y="27979"/>
                    <a:pt x="24920" y="27923"/>
                  </a:cubicBezTo>
                  <a:cubicBezTo>
                    <a:pt x="25320" y="27507"/>
                    <a:pt x="25723" y="27096"/>
                    <a:pt x="26129" y="26689"/>
                  </a:cubicBezTo>
                  <a:cubicBezTo>
                    <a:pt x="26242" y="26576"/>
                    <a:pt x="26242" y="26394"/>
                    <a:pt x="26129" y="26282"/>
                  </a:cubicBezTo>
                  <a:cubicBezTo>
                    <a:pt x="26074" y="26226"/>
                    <a:pt x="26000" y="26197"/>
                    <a:pt x="25927" y="26197"/>
                  </a:cubicBezTo>
                  <a:close/>
                  <a:moveTo>
                    <a:pt x="154687" y="28655"/>
                  </a:moveTo>
                  <a:cubicBezTo>
                    <a:pt x="154617" y="28655"/>
                    <a:pt x="154547" y="28681"/>
                    <a:pt x="154491" y="28732"/>
                  </a:cubicBezTo>
                  <a:cubicBezTo>
                    <a:pt x="154372" y="28843"/>
                    <a:pt x="154368" y="29028"/>
                    <a:pt x="154480" y="29144"/>
                  </a:cubicBezTo>
                  <a:cubicBezTo>
                    <a:pt x="154871" y="29567"/>
                    <a:pt x="155259" y="29993"/>
                    <a:pt x="155641" y="30422"/>
                  </a:cubicBezTo>
                  <a:cubicBezTo>
                    <a:pt x="155697" y="30484"/>
                    <a:pt x="155775" y="30520"/>
                    <a:pt x="155857" y="30520"/>
                  </a:cubicBezTo>
                  <a:cubicBezTo>
                    <a:pt x="156106" y="30520"/>
                    <a:pt x="156238" y="30225"/>
                    <a:pt x="156072" y="30040"/>
                  </a:cubicBezTo>
                  <a:cubicBezTo>
                    <a:pt x="155686" y="29607"/>
                    <a:pt x="155296" y="29177"/>
                    <a:pt x="154903" y="28753"/>
                  </a:cubicBezTo>
                  <a:cubicBezTo>
                    <a:pt x="154846" y="28688"/>
                    <a:pt x="154766" y="28655"/>
                    <a:pt x="154687" y="28655"/>
                  </a:cubicBezTo>
                  <a:close/>
                  <a:moveTo>
                    <a:pt x="23524" y="28695"/>
                  </a:moveTo>
                  <a:cubicBezTo>
                    <a:pt x="23447" y="28695"/>
                    <a:pt x="23370" y="28726"/>
                    <a:pt x="23313" y="28788"/>
                  </a:cubicBezTo>
                  <a:cubicBezTo>
                    <a:pt x="22946" y="29185"/>
                    <a:pt x="22581" y="29585"/>
                    <a:pt x="22222" y="29989"/>
                  </a:cubicBezTo>
                  <a:lnTo>
                    <a:pt x="22145" y="30075"/>
                  </a:lnTo>
                  <a:cubicBezTo>
                    <a:pt x="21979" y="30261"/>
                    <a:pt x="22111" y="30554"/>
                    <a:pt x="22361" y="30554"/>
                  </a:cubicBezTo>
                  <a:cubicBezTo>
                    <a:pt x="22442" y="30554"/>
                    <a:pt x="22520" y="30520"/>
                    <a:pt x="22575" y="30458"/>
                  </a:cubicBezTo>
                  <a:lnTo>
                    <a:pt x="22651" y="30373"/>
                  </a:lnTo>
                  <a:cubicBezTo>
                    <a:pt x="23010" y="29971"/>
                    <a:pt x="23371" y="29573"/>
                    <a:pt x="23735" y="29179"/>
                  </a:cubicBezTo>
                  <a:cubicBezTo>
                    <a:pt x="23844" y="29062"/>
                    <a:pt x="23837" y="28880"/>
                    <a:pt x="23720" y="28772"/>
                  </a:cubicBezTo>
                  <a:cubicBezTo>
                    <a:pt x="23665" y="28721"/>
                    <a:pt x="23594" y="28695"/>
                    <a:pt x="23524" y="28695"/>
                  </a:cubicBezTo>
                  <a:close/>
                  <a:moveTo>
                    <a:pt x="156997" y="31247"/>
                  </a:moveTo>
                  <a:cubicBezTo>
                    <a:pt x="156931" y="31247"/>
                    <a:pt x="156864" y="31270"/>
                    <a:pt x="156810" y="31317"/>
                  </a:cubicBezTo>
                  <a:cubicBezTo>
                    <a:pt x="156689" y="31420"/>
                    <a:pt x="156674" y="31603"/>
                    <a:pt x="156778" y="31723"/>
                  </a:cubicBezTo>
                  <a:cubicBezTo>
                    <a:pt x="157153" y="32160"/>
                    <a:pt x="157523" y="32602"/>
                    <a:pt x="157890" y="33046"/>
                  </a:cubicBezTo>
                  <a:cubicBezTo>
                    <a:pt x="157944" y="33113"/>
                    <a:pt x="158026" y="33151"/>
                    <a:pt x="158112" y="33151"/>
                  </a:cubicBezTo>
                  <a:cubicBezTo>
                    <a:pt x="158356" y="33151"/>
                    <a:pt x="158490" y="32867"/>
                    <a:pt x="158334" y="32680"/>
                  </a:cubicBezTo>
                  <a:cubicBezTo>
                    <a:pt x="157966" y="32232"/>
                    <a:pt x="157593" y="31789"/>
                    <a:pt x="157216" y="31348"/>
                  </a:cubicBezTo>
                  <a:cubicBezTo>
                    <a:pt x="157159" y="31282"/>
                    <a:pt x="157078" y="31247"/>
                    <a:pt x="156997" y="31247"/>
                  </a:cubicBezTo>
                  <a:close/>
                  <a:moveTo>
                    <a:pt x="21221" y="31286"/>
                  </a:moveTo>
                  <a:cubicBezTo>
                    <a:pt x="21140" y="31286"/>
                    <a:pt x="21060" y="31320"/>
                    <a:pt x="21003" y="31387"/>
                  </a:cubicBezTo>
                  <a:cubicBezTo>
                    <a:pt x="20625" y="31827"/>
                    <a:pt x="20253" y="32272"/>
                    <a:pt x="19885" y="32719"/>
                  </a:cubicBezTo>
                  <a:cubicBezTo>
                    <a:pt x="19732" y="32908"/>
                    <a:pt x="19865" y="33190"/>
                    <a:pt x="20108" y="33191"/>
                  </a:cubicBezTo>
                  <a:cubicBezTo>
                    <a:pt x="20193" y="33191"/>
                    <a:pt x="20276" y="33152"/>
                    <a:pt x="20331" y="33086"/>
                  </a:cubicBezTo>
                  <a:cubicBezTo>
                    <a:pt x="20696" y="32641"/>
                    <a:pt x="21067" y="32199"/>
                    <a:pt x="21441" y="31761"/>
                  </a:cubicBezTo>
                  <a:cubicBezTo>
                    <a:pt x="21544" y="31640"/>
                    <a:pt x="21530" y="31459"/>
                    <a:pt x="21408" y="31356"/>
                  </a:cubicBezTo>
                  <a:cubicBezTo>
                    <a:pt x="21354" y="31309"/>
                    <a:pt x="21287" y="31286"/>
                    <a:pt x="21221" y="31286"/>
                  </a:cubicBezTo>
                  <a:close/>
                  <a:moveTo>
                    <a:pt x="159203" y="33927"/>
                  </a:moveTo>
                  <a:cubicBezTo>
                    <a:pt x="159140" y="33927"/>
                    <a:pt x="159077" y="33948"/>
                    <a:pt x="159025" y="33990"/>
                  </a:cubicBezTo>
                  <a:cubicBezTo>
                    <a:pt x="158901" y="34088"/>
                    <a:pt x="158879" y="34267"/>
                    <a:pt x="158976" y="34391"/>
                  </a:cubicBezTo>
                  <a:lnTo>
                    <a:pt x="159259" y="34750"/>
                  </a:lnTo>
                  <a:cubicBezTo>
                    <a:pt x="159519" y="35083"/>
                    <a:pt x="159778" y="35419"/>
                    <a:pt x="160034" y="35756"/>
                  </a:cubicBezTo>
                  <a:cubicBezTo>
                    <a:pt x="160088" y="35828"/>
                    <a:pt x="160173" y="35870"/>
                    <a:pt x="160263" y="35870"/>
                  </a:cubicBezTo>
                  <a:cubicBezTo>
                    <a:pt x="160502" y="35869"/>
                    <a:pt x="160636" y="35597"/>
                    <a:pt x="160492" y="35407"/>
                  </a:cubicBezTo>
                  <a:cubicBezTo>
                    <a:pt x="160234" y="35068"/>
                    <a:pt x="159974" y="34731"/>
                    <a:pt x="159711" y="34395"/>
                  </a:cubicBezTo>
                  <a:lnTo>
                    <a:pt x="159427" y="34033"/>
                  </a:lnTo>
                  <a:cubicBezTo>
                    <a:pt x="159370" y="33963"/>
                    <a:pt x="159287" y="33927"/>
                    <a:pt x="159203" y="33927"/>
                  </a:cubicBezTo>
                  <a:close/>
                  <a:moveTo>
                    <a:pt x="19021" y="33965"/>
                  </a:moveTo>
                  <a:cubicBezTo>
                    <a:pt x="18936" y="33965"/>
                    <a:pt x="18851" y="34002"/>
                    <a:pt x="18795" y="34075"/>
                  </a:cubicBezTo>
                  <a:cubicBezTo>
                    <a:pt x="18436" y="34529"/>
                    <a:pt x="18081" y="34988"/>
                    <a:pt x="17731" y="35449"/>
                  </a:cubicBezTo>
                  <a:cubicBezTo>
                    <a:pt x="17587" y="35639"/>
                    <a:pt x="17723" y="35911"/>
                    <a:pt x="17960" y="35912"/>
                  </a:cubicBezTo>
                  <a:cubicBezTo>
                    <a:pt x="18051" y="35912"/>
                    <a:pt x="18136" y="35870"/>
                    <a:pt x="18190" y="35798"/>
                  </a:cubicBezTo>
                  <a:cubicBezTo>
                    <a:pt x="18538" y="35339"/>
                    <a:pt x="18891" y="34883"/>
                    <a:pt x="19247" y="34431"/>
                  </a:cubicBezTo>
                  <a:cubicBezTo>
                    <a:pt x="19345" y="34306"/>
                    <a:pt x="19325" y="34125"/>
                    <a:pt x="19199" y="34027"/>
                  </a:cubicBezTo>
                  <a:cubicBezTo>
                    <a:pt x="19146" y="33985"/>
                    <a:pt x="19083" y="33965"/>
                    <a:pt x="19021" y="33965"/>
                  </a:cubicBezTo>
                  <a:close/>
                  <a:moveTo>
                    <a:pt x="161297" y="36683"/>
                  </a:moveTo>
                  <a:cubicBezTo>
                    <a:pt x="161238" y="36683"/>
                    <a:pt x="161179" y="36701"/>
                    <a:pt x="161128" y="36739"/>
                  </a:cubicBezTo>
                  <a:cubicBezTo>
                    <a:pt x="160999" y="36832"/>
                    <a:pt x="160971" y="37012"/>
                    <a:pt x="161064" y="37141"/>
                  </a:cubicBezTo>
                  <a:cubicBezTo>
                    <a:pt x="161405" y="37606"/>
                    <a:pt x="161739" y="38075"/>
                    <a:pt x="162069" y="38546"/>
                  </a:cubicBezTo>
                  <a:cubicBezTo>
                    <a:pt x="162123" y="38624"/>
                    <a:pt x="162211" y="38670"/>
                    <a:pt x="162306" y="38670"/>
                  </a:cubicBezTo>
                  <a:cubicBezTo>
                    <a:pt x="162364" y="38670"/>
                    <a:pt x="162422" y="38652"/>
                    <a:pt x="162470" y="38617"/>
                  </a:cubicBezTo>
                  <a:cubicBezTo>
                    <a:pt x="162601" y="38527"/>
                    <a:pt x="162632" y="38347"/>
                    <a:pt x="162541" y="38216"/>
                  </a:cubicBezTo>
                  <a:cubicBezTo>
                    <a:pt x="162208" y="37741"/>
                    <a:pt x="161871" y="37270"/>
                    <a:pt x="161531" y="36802"/>
                  </a:cubicBezTo>
                  <a:cubicBezTo>
                    <a:pt x="161474" y="36724"/>
                    <a:pt x="161387" y="36683"/>
                    <a:pt x="161297" y="36683"/>
                  </a:cubicBezTo>
                  <a:close/>
                  <a:moveTo>
                    <a:pt x="16925" y="36729"/>
                  </a:moveTo>
                  <a:cubicBezTo>
                    <a:pt x="16837" y="36729"/>
                    <a:pt x="16750" y="36769"/>
                    <a:pt x="16693" y="36845"/>
                  </a:cubicBezTo>
                  <a:cubicBezTo>
                    <a:pt x="16353" y="37314"/>
                    <a:pt x="16016" y="37786"/>
                    <a:pt x="15685" y="38261"/>
                  </a:cubicBezTo>
                  <a:cubicBezTo>
                    <a:pt x="15552" y="38452"/>
                    <a:pt x="15687" y="38714"/>
                    <a:pt x="15920" y="38714"/>
                  </a:cubicBezTo>
                  <a:cubicBezTo>
                    <a:pt x="16015" y="38714"/>
                    <a:pt x="16102" y="38669"/>
                    <a:pt x="16156" y="38592"/>
                  </a:cubicBezTo>
                  <a:cubicBezTo>
                    <a:pt x="16486" y="38119"/>
                    <a:pt x="16821" y="37650"/>
                    <a:pt x="17160" y="37185"/>
                  </a:cubicBezTo>
                  <a:cubicBezTo>
                    <a:pt x="17251" y="37057"/>
                    <a:pt x="17222" y="36878"/>
                    <a:pt x="17094" y="36784"/>
                  </a:cubicBezTo>
                  <a:cubicBezTo>
                    <a:pt x="17043" y="36747"/>
                    <a:pt x="16984" y="36729"/>
                    <a:pt x="16925" y="36729"/>
                  </a:cubicBezTo>
                  <a:close/>
                  <a:moveTo>
                    <a:pt x="163285" y="39523"/>
                  </a:moveTo>
                  <a:cubicBezTo>
                    <a:pt x="163230" y="39523"/>
                    <a:pt x="163173" y="39539"/>
                    <a:pt x="163124" y="39572"/>
                  </a:cubicBezTo>
                  <a:cubicBezTo>
                    <a:pt x="162992" y="39661"/>
                    <a:pt x="162957" y="39839"/>
                    <a:pt x="163046" y="39971"/>
                  </a:cubicBezTo>
                  <a:cubicBezTo>
                    <a:pt x="163366" y="40450"/>
                    <a:pt x="163682" y="40931"/>
                    <a:pt x="163993" y="41415"/>
                  </a:cubicBezTo>
                  <a:cubicBezTo>
                    <a:pt x="164046" y="41497"/>
                    <a:pt x="164138" y="41547"/>
                    <a:pt x="164235" y="41547"/>
                  </a:cubicBezTo>
                  <a:cubicBezTo>
                    <a:pt x="164463" y="41547"/>
                    <a:pt x="164601" y="41295"/>
                    <a:pt x="164479" y="41104"/>
                  </a:cubicBezTo>
                  <a:cubicBezTo>
                    <a:pt x="164165" y="40617"/>
                    <a:pt x="163847" y="40132"/>
                    <a:pt x="163524" y="39650"/>
                  </a:cubicBezTo>
                  <a:cubicBezTo>
                    <a:pt x="163469" y="39567"/>
                    <a:pt x="163378" y="39523"/>
                    <a:pt x="163285" y="39523"/>
                  </a:cubicBezTo>
                  <a:close/>
                  <a:moveTo>
                    <a:pt x="14941" y="39570"/>
                  </a:moveTo>
                  <a:cubicBezTo>
                    <a:pt x="14849" y="39570"/>
                    <a:pt x="14758" y="39614"/>
                    <a:pt x="14702" y="39698"/>
                  </a:cubicBezTo>
                  <a:cubicBezTo>
                    <a:pt x="14380" y="40179"/>
                    <a:pt x="14062" y="40663"/>
                    <a:pt x="13749" y="41151"/>
                  </a:cubicBezTo>
                  <a:cubicBezTo>
                    <a:pt x="13625" y="41343"/>
                    <a:pt x="13763" y="41595"/>
                    <a:pt x="13991" y="41595"/>
                  </a:cubicBezTo>
                  <a:cubicBezTo>
                    <a:pt x="14089" y="41595"/>
                    <a:pt x="14181" y="41545"/>
                    <a:pt x="14233" y="41462"/>
                  </a:cubicBezTo>
                  <a:cubicBezTo>
                    <a:pt x="14545" y="40978"/>
                    <a:pt x="14861" y="40497"/>
                    <a:pt x="15181" y="40018"/>
                  </a:cubicBezTo>
                  <a:cubicBezTo>
                    <a:pt x="15270" y="39886"/>
                    <a:pt x="15235" y="39706"/>
                    <a:pt x="15102" y="39619"/>
                  </a:cubicBezTo>
                  <a:cubicBezTo>
                    <a:pt x="15052" y="39585"/>
                    <a:pt x="14997" y="39570"/>
                    <a:pt x="14941" y="39570"/>
                  </a:cubicBezTo>
                  <a:close/>
                  <a:moveTo>
                    <a:pt x="165160" y="42437"/>
                  </a:moveTo>
                  <a:cubicBezTo>
                    <a:pt x="165109" y="42437"/>
                    <a:pt x="165056" y="42451"/>
                    <a:pt x="165009" y="42480"/>
                  </a:cubicBezTo>
                  <a:cubicBezTo>
                    <a:pt x="164874" y="42563"/>
                    <a:pt x="164832" y="42741"/>
                    <a:pt x="164914" y="42876"/>
                  </a:cubicBezTo>
                  <a:cubicBezTo>
                    <a:pt x="165217" y="43367"/>
                    <a:pt x="165514" y="43860"/>
                    <a:pt x="165805" y="44356"/>
                  </a:cubicBezTo>
                  <a:cubicBezTo>
                    <a:pt x="165857" y="44444"/>
                    <a:pt x="165952" y="44498"/>
                    <a:pt x="166054" y="44498"/>
                  </a:cubicBezTo>
                  <a:lnTo>
                    <a:pt x="166054" y="44499"/>
                  </a:lnTo>
                  <a:cubicBezTo>
                    <a:pt x="166277" y="44499"/>
                    <a:pt x="166416" y="44256"/>
                    <a:pt x="166302" y="44064"/>
                  </a:cubicBezTo>
                  <a:cubicBezTo>
                    <a:pt x="166008" y="43565"/>
                    <a:pt x="165710" y="43068"/>
                    <a:pt x="165405" y="42574"/>
                  </a:cubicBezTo>
                  <a:cubicBezTo>
                    <a:pt x="165351" y="42486"/>
                    <a:pt x="165257" y="42437"/>
                    <a:pt x="165160" y="42437"/>
                  </a:cubicBezTo>
                  <a:close/>
                  <a:moveTo>
                    <a:pt x="13072" y="42480"/>
                  </a:moveTo>
                  <a:cubicBezTo>
                    <a:pt x="12973" y="42480"/>
                    <a:pt x="12877" y="42531"/>
                    <a:pt x="12824" y="42622"/>
                  </a:cubicBezTo>
                  <a:cubicBezTo>
                    <a:pt x="12519" y="43116"/>
                    <a:pt x="12221" y="43613"/>
                    <a:pt x="11927" y="44112"/>
                  </a:cubicBezTo>
                  <a:cubicBezTo>
                    <a:pt x="11813" y="44304"/>
                    <a:pt x="11951" y="44547"/>
                    <a:pt x="12174" y="44547"/>
                  </a:cubicBezTo>
                  <a:cubicBezTo>
                    <a:pt x="12277" y="44547"/>
                    <a:pt x="12371" y="44493"/>
                    <a:pt x="12422" y="44404"/>
                  </a:cubicBezTo>
                  <a:cubicBezTo>
                    <a:pt x="12716" y="43908"/>
                    <a:pt x="13012" y="43415"/>
                    <a:pt x="13313" y="42924"/>
                  </a:cubicBezTo>
                  <a:cubicBezTo>
                    <a:pt x="13401" y="42789"/>
                    <a:pt x="13360" y="42608"/>
                    <a:pt x="13223" y="42524"/>
                  </a:cubicBezTo>
                  <a:cubicBezTo>
                    <a:pt x="13176" y="42494"/>
                    <a:pt x="13123" y="42480"/>
                    <a:pt x="13072" y="42480"/>
                  </a:cubicBezTo>
                  <a:close/>
                  <a:moveTo>
                    <a:pt x="166919" y="45423"/>
                  </a:moveTo>
                  <a:cubicBezTo>
                    <a:pt x="166871" y="45423"/>
                    <a:pt x="166823" y="45435"/>
                    <a:pt x="166778" y="45460"/>
                  </a:cubicBezTo>
                  <a:cubicBezTo>
                    <a:pt x="166639" y="45539"/>
                    <a:pt x="166590" y="45714"/>
                    <a:pt x="166669" y="45853"/>
                  </a:cubicBezTo>
                  <a:cubicBezTo>
                    <a:pt x="166951" y="46355"/>
                    <a:pt x="167229" y="46858"/>
                    <a:pt x="167501" y="47366"/>
                  </a:cubicBezTo>
                  <a:cubicBezTo>
                    <a:pt x="167552" y="47459"/>
                    <a:pt x="167649" y="47517"/>
                    <a:pt x="167755" y="47517"/>
                  </a:cubicBezTo>
                  <a:cubicBezTo>
                    <a:pt x="167973" y="47517"/>
                    <a:pt x="168112" y="47284"/>
                    <a:pt x="168009" y="47092"/>
                  </a:cubicBezTo>
                  <a:cubicBezTo>
                    <a:pt x="167734" y="46583"/>
                    <a:pt x="167455" y="46074"/>
                    <a:pt x="167170" y="45570"/>
                  </a:cubicBezTo>
                  <a:cubicBezTo>
                    <a:pt x="167118" y="45476"/>
                    <a:pt x="167019" y="45423"/>
                    <a:pt x="166919" y="45423"/>
                  </a:cubicBezTo>
                  <a:close/>
                  <a:moveTo>
                    <a:pt x="11312" y="45469"/>
                  </a:moveTo>
                  <a:cubicBezTo>
                    <a:pt x="11210" y="45469"/>
                    <a:pt x="11112" y="45523"/>
                    <a:pt x="11060" y="45619"/>
                  </a:cubicBezTo>
                  <a:cubicBezTo>
                    <a:pt x="10774" y="46124"/>
                    <a:pt x="10495" y="46632"/>
                    <a:pt x="10220" y="47143"/>
                  </a:cubicBezTo>
                  <a:cubicBezTo>
                    <a:pt x="10117" y="47335"/>
                    <a:pt x="10256" y="47567"/>
                    <a:pt x="10473" y="47567"/>
                  </a:cubicBezTo>
                  <a:cubicBezTo>
                    <a:pt x="10580" y="47567"/>
                    <a:pt x="10677" y="47509"/>
                    <a:pt x="10727" y="47415"/>
                  </a:cubicBezTo>
                  <a:cubicBezTo>
                    <a:pt x="11001" y="46908"/>
                    <a:pt x="11278" y="46404"/>
                    <a:pt x="11561" y="45902"/>
                  </a:cubicBezTo>
                  <a:cubicBezTo>
                    <a:pt x="11643" y="45763"/>
                    <a:pt x="11593" y="45585"/>
                    <a:pt x="11454" y="45507"/>
                  </a:cubicBezTo>
                  <a:cubicBezTo>
                    <a:pt x="11409" y="45481"/>
                    <a:pt x="11360" y="45469"/>
                    <a:pt x="11312" y="45469"/>
                  </a:cubicBezTo>
                  <a:close/>
                  <a:moveTo>
                    <a:pt x="168562" y="48476"/>
                  </a:moveTo>
                  <a:cubicBezTo>
                    <a:pt x="168518" y="48476"/>
                    <a:pt x="168473" y="48486"/>
                    <a:pt x="168431" y="48508"/>
                  </a:cubicBezTo>
                  <a:cubicBezTo>
                    <a:pt x="168288" y="48580"/>
                    <a:pt x="168233" y="48754"/>
                    <a:pt x="168305" y="48895"/>
                  </a:cubicBezTo>
                  <a:cubicBezTo>
                    <a:pt x="168568" y="49407"/>
                    <a:pt x="168827" y="49922"/>
                    <a:pt x="169079" y="50439"/>
                  </a:cubicBezTo>
                  <a:cubicBezTo>
                    <a:pt x="169128" y="50538"/>
                    <a:pt x="169227" y="50601"/>
                    <a:pt x="169338" y="50601"/>
                  </a:cubicBezTo>
                  <a:cubicBezTo>
                    <a:pt x="169382" y="50601"/>
                    <a:pt x="169425" y="50591"/>
                    <a:pt x="169465" y="50572"/>
                  </a:cubicBezTo>
                  <a:cubicBezTo>
                    <a:pt x="169608" y="50502"/>
                    <a:pt x="169668" y="50330"/>
                    <a:pt x="169598" y="50187"/>
                  </a:cubicBezTo>
                  <a:cubicBezTo>
                    <a:pt x="169343" y="49666"/>
                    <a:pt x="169084" y="49148"/>
                    <a:pt x="168818" y="48632"/>
                  </a:cubicBezTo>
                  <a:cubicBezTo>
                    <a:pt x="168767" y="48533"/>
                    <a:pt x="168667" y="48476"/>
                    <a:pt x="168562" y="48476"/>
                  </a:cubicBezTo>
                  <a:close/>
                  <a:moveTo>
                    <a:pt x="9667" y="48525"/>
                  </a:moveTo>
                  <a:cubicBezTo>
                    <a:pt x="9562" y="48525"/>
                    <a:pt x="9462" y="48581"/>
                    <a:pt x="9412" y="48680"/>
                  </a:cubicBezTo>
                  <a:cubicBezTo>
                    <a:pt x="9145" y="49196"/>
                    <a:pt x="8886" y="49714"/>
                    <a:pt x="8632" y="50235"/>
                  </a:cubicBezTo>
                  <a:cubicBezTo>
                    <a:pt x="8537" y="50427"/>
                    <a:pt x="8676" y="50650"/>
                    <a:pt x="8890" y="50650"/>
                  </a:cubicBezTo>
                  <a:cubicBezTo>
                    <a:pt x="9000" y="50650"/>
                    <a:pt x="9101" y="50588"/>
                    <a:pt x="9149" y="50488"/>
                  </a:cubicBezTo>
                  <a:cubicBezTo>
                    <a:pt x="9402" y="49971"/>
                    <a:pt x="9660" y="49456"/>
                    <a:pt x="9924" y="48944"/>
                  </a:cubicBezTo>
                  <a:cubicBezTo>
                    <a:pt x="9997" y="48803"/>
                    <a:pt x="9941" y="48629"/>
                    <a:pt x="9799" y="48557"/>
                  </a:cubicBezTo>
                  <a:cubicBezTo>
                    <a:pt x="9757" y="48535"/>
                    <a:pt x="9711" y="48525"/>
                    <a:pt x="9667" y="48525"/>
                  </a:cubicBezTo>
                  <a:close/>
                  <a:moveTo>
                    <a:pt x="170086" y="51593"/>
                  </a:moveTo>
                  <a:cubicBezTo>
                    <a:pt x="170045" y="51593"/>
                    <a:pt x="170004" y="51602"/>
                    <a:pt x="169964" y="51620"/>
                  </a:cubicBezTo>
                  <a:cubicBezTo>
                    <a:pt x="169821" y="51686"/>
                    <a:pt x="169759" y="51854"/>
                    <a:pt x="169822" y="51998"/>
                  </a:cubicBezTo>
                  <a:cubicBezTo>
                    <a:pt x="170066" y="52520"/>
                    <a:pt x="170305" y="53044"/>
                    <a:pt x="170537" y="53571"/>
                  </a:cubicBezTo>
                  <a:cubicBezTo>
                    <a:pt x="170583" y="53675"/>
                    <a:pt x="170686" y="53742"/>
                    <a:pt x="170800" y="53742"/>
                  </a:cubicBezTo>
                  <a:lnTo>
                    <a:pt x="170800" y="53743"/>
                  </a:lnTo>
                  <a:cubicBezTo>
                    <a:pt x="171009" y="53743"/>
                    <a:pt x="171149" y="53529"/>
                    <a:pt x="171064" y="53338"/>
                  </a:cubicBezTo>
                  <a:cubicBezTo>
                    <a:pt x="170829" y="52808"/>
                    <a:pt x="170590" y="52280"/>
                    <a:pt x="170345" y="51755"/>
                  </a:cubicBezTo>
                  <a:cubicBezTo>
                    <a:pt x="170295" y="51652"/>
                    <a:pt x="170193" y="51593"/>
                    <a:pt x="170086" y="51593"/>
                  </a:cubicBezTo>
                  <a:close/>
                  <a:moveTo>
                    <a:pt x="8144" y="51638"/>
                  </a:moveTo>
                  <a:cubicBezTo>
                    <a:pt x="8035" y="51638"/>
                    <a:pt x="7931" y="51699"/>
                    <a:pt x="7884" y="51804"/>
                  </a:cubicBezTo>
                  <a:cubicBezTo>
                    <a:pt x="7638" y="52330"/>
                    <a:pt x="7398" y="52858"/>
                    <a:pt x="7164" y="53387"/>
                  </a:cubicBezTo>
                  <a:cubicBezTo>
                    <a:pt x="7079" y="53578"/>
                    <a:pt x="7218" y="53791"/>
                    <a:pt x="7427" y="53792"/>
                  </a:cubicBezTo>
                  <a:cubicBezTo>
                    <a:pt x="7540" y="53792"/>
                    <a:pt x="7645" y="53725"/>
                    <a:pt x="7690" y="53621"/>
                  </a:cubicBezTo>
                  <a:cubicBezTo>
                    <a:pt x="7924" y="53093"/>
                    <a:pt x="8162" y="52569"/>
                    <a:pt x="8405" y="52047"/>
                  </a:cubicBezTo>
                  <a:cubicBezTo>
                    <a:pt x="8472" y="51903"/>
                    <a:pt x="8410" y="51732"/>
                    <a:pt x="8265" y="51665"/>
                  </a:cubicBezTo>
                  <a:cubicBezTo>
                    <a:pt x="8226" y="51646"/>
                    <a:pt x="8184" y="51638"/>
                    <a:pt x="8144" y="51638"/>
                  </a:cubicBezTo>
                  <a:close/>
                  <a:moveTo>
                    <a:pt x="171485" y="54757"/>
                  </a:moveTo>
                  <a:cubicBezTo>
                    <a:pt x="171448" y="54757"/>
                    <a:pt x="171411" y="54764"/>
                    <a:pt x="171374" y="54780"/>
                  </a:cubicBezTo>
                  <a:cubicBezTo>
                    <a:pt x="171228" y="54842"/>
                    <a:pt x="171159" y="55010"/>
                    <a:pt x="171220" y="55157"/>
                  </a:cubicBezTo>
                  <a:cubicBezTo>
                    <a:pt x="171443" y="55689"/>
                    <a:pt x="171660" y="56221"/>
                    <a:pt x="171872" y="56757"/>
                  </a:cubicBezTo>
                  <a:cubicBezTo>
                    <a:pt x="171917" y="56867"/>
                    <a:pt x="172022" y="56939"/>
                    <a:pt x="172141" y="56939"/>
                  </a:cubicBezTo>
                  <a:cubicBezTo>
                    <a:pt x="172344" y="56939"/>
                    <a:pt x="172484" y="56733"/>
                    <a:pt x="172408" y="56544"/>
                  </a:cubicBezTo>
                  <a:cubicBezTo>
                    <a:pt x="172194" y="56005"/>
                    <a:pt x="171975" y="55469"/>
                    <a:pt x="171751" y="54934"/>
                  </a:cubicBezTo>
                  <a:cubicBezTo>
                    <a:pt x="171705" y="54824"/>
                    <a:pt x="171598" y="54757"/>
                    <a:pt x="171485" y="54757"/>
                  </a:cubicBezTo>
                  <a:close/>
                  <a:moveTo>
                    <a:pt x="6741" y="54808"/>
                  </a:moveTo>
                  <a:cubicBezTo>
                    <a:pt x="6628" y="54808"/>
                    <a:pt x="6521" y="54874"/>
                    <a:pt x="6475" y="54985"/>
                  </a:cubicBezTo>
                  <a:cubicBezTo>
                    <a:pt x="6251" y="55518"/>
                    <a:pt x="6033" y="56055"/>
                    <a:pt x="5818" y="56594"/>
                  </a:cubicBezTo>
                  <a:cubicBezTo>
                    <a:pt x="5743" y="56782"/>
                    <a:pt x="5882" y="56988"/>
                    <a:pt x="6084" y="56988"/>
                  </a:cubicBezTo>
                  <a:cubicBezTo>
                    <a:pt x="6084" y="56988"/>
                    <a:pt x="6085" y="56988"/>
                    <a:pt x="6086" y="56988"/>
                  </a:cubicBezTo>
                  <a:cubicBezTo>
                    <a:pt x="6204" y="56988"/>
                    <a:pt x="6310" y="56916"/>
                    <a:pt x="6354" y="56807"/>
                  </a:cubicBezTo>
                  <a:cubicBezTo>
                    <a:pt x="6567" y="56270"/>
                    <a:pt x="6784" y="55738"/>
                    <a:pt x="7007" y="55207"/>
                  </a:cubicBezTo>
                  <a:cubicBezTo>
                    <a:pt x="7068" y="55060"/>
                    <a:pt x="7000" y="54891"/>
                    <a:pt x="6852" y="54830"/>
                  </a:cubicBezTo>
                  <a:cubicBezTo>
                    <a:pt x="6816" y="54815"/>
                    <a:pt x="6778" y="54808"/>
                    <a:pt x="6741" y="54808"/>
                  </a:cubicBezTo>
                  <a:close/>
                  <a:moveTo>
                    <a:pt x="172761" y="57973"/>
                  </a:moveTo>
                  <a:cubicBezTo>
                    <a:pt x="172727" y="57973"/>
                    <a:pt x="172693" y="57979"/>
                    <a:pt x="172660" y="57992"/>
                  </a:cubicBezTo>
                  <a:cubicBezTo>
                    <a:pt x="172509" y="58049"/>
                    <a:pt x="172434" y="58218"/>
                    <a:pt x="172495" y="58368"/>
                  </a:cubicBezTo>
                  <a:cubicBezTo>
                    <a:pt x="172696" y="58908"/>
                    <a:pt x="172893" y="59449"/>
                    <a:pt x="173085" y="59992"/>
                  </a:cubicBezTo>
                  <a:cubicBezTo>
                    <a:pt x="173126" y="60107"/>
                    <a:pt x="173234" y="60184"/>
                    <a:pt x="173356" y="60184"/>
                  </a:cubicBezTo>
                  <a:lnTo>
                    <a:pt x="173356" y="60185"/>
                  </a:lnTo>
                  <a:cubicBezTo>
                    <a:pt x="173555" y="60185"/>
                    <a:pt x="173694" y="59989"/>
                    <a:pt x="173628" y="59802"/>
                  </a:cubicBezTo>
                  <a:cubicBezTo>
                    <a:pt x="173435" y="59255"/>
                    <a:pt x="173237" y="58709"/>
                    <a:pt x="173033" y="58167"/>
                  </a:cubicBezTo>
                  <a:cubicBezTo>
                    <a:pt x="172991" y="58048"/>
                    <a:pt x="172879" y="57973"/>
                    <a:pt x="172761" y="57973"/>
                  </a:cubicBezTo>
                  <a:close/>
                  <a:moveTo>
                    <a:pt x="5461" y="58028"/>
                  </a:moveTo>
                  <a:cubicBezTo>
                    <a:pt x="5345" y="58028"/>
                    <a:pt x="5236" y="58099"/>
                    <a:pt x="5192" y="58215"/>
                  </a:cubicBezTo>
                  <a:cubicBezTo>
                    <a:pt x="4989" y="58758"/>
                    <a:pt x="4790" y="59303"/>
                    <a:pt x="4597" y="59850"/>
                  </a:cubicBezTo>
                  <a:cubicBezTo>
                    <a:pt x="4544" y="60000"/>
                    <a:pt x="4623" y="60164"/>
                    <a:pt x="4773" y="60218"/>
                  </a:cubicBezTo>
                  <a:cubicBezTo>
                    <a:pt x="4805" y="60227"/>
                    <a:pt x="4837" y="60233"/>
                    <a:pt x="4869" y="60233"/>
                  </a:cubicBezTo>
                  <a:cubicBezTo>
                    <a:pt x="4992" y="60233"/>
                    <a:pt x="5101" y="60157"/>
                    <a:pt x="5142" y="60042"/>
                  </a:cubicBezTo>
                  <a:cubicBezTo>
                    <a:pt x="5332" y="59498"/>
                    <a:pt x="5529" y="58957"/>
                    <a:pt x="5732" y="58417"/>
                  </a:cubicBezTo>
                  <a:cubicBezTo>
                    <a:pt x="5788" y="58269"/>
                    <a:pt x="5713" y="58102"/>
                    <a:pt x="5563" y="58047"/>
                  </a:cubicBezTo>
                  <a:cubicBezTo>
                    <a:pt x="5529" y="58034"/>
                    <a:pt x="5495" y="58028"/>
                    <a:pt x="5461" y="58028"/>
                  </a:cubicBezTo>
                  <a:close/>
                  <a:moveTo>
                    <a:pt x="173919" y="61254"/>
                  </a:moveTo>
                  <a:cubicBezTo>
                    <a:pt x="173889" y="61254"/>
                    <a:pt x="173858" y="61259"/>
                    <a:pt x="173829" y="61269"/>
                  </a:cubicBezTo>
                  <a:cubicBezTo>
                    <a:pt x="173680" y="61318"/>
                    <a:pt x="173598" y="61477"/>
                    <a:pt x="173644" y="61627"/>
                  </a:cubicBezTo>
                  <a:cubicBezTo>
                    <a:pt x="173825" y="62174"/>
                    <a:pt x="174001" y="62722"/>
                    <a:pt x="174172" y="63273"/>
                  </a:cubicBezTo>
                  <a:cubicBezTo>
                    <a:pt x="174209" y="63393"/>
                    <a:pt x="174320" y="63476"/>
                    <a:pt x="174446" y="63476"/>
                  </a:cubicBezTo>
                  <a:cubicBezTo>
                    <a:pt x="174641" y="63476"/>
                    <a:pt x="174778" y="63287"/>
                    <a:pt x="174722" y="63103"/>
                  </a:cubicBezTo>
                  <a:cubicBezTo>
                    <a:pt x="174551" y="62548"/>
                    <a:pt x="174373" y="61995"/>
                    <a:pt x="174191" y="61446"/>
                  </a:cubicBezTo>
                  <a:cubicBezTo>
                    <a:pt x="174149" y="61328"/>
                    <a:pt x="174038" y="61254"/>
                    <a:pt x="173919" y="61254"/>
                  </a:cubicBezTo>
                  <a:close/>
                  <a:moveTo>
                    <a:pt x="4309" y="61297"/>
                  </a:moveTo>
                  <a:cubicBezTo>
                    <a:pt x="4188" y="61297"/>
                    <a:pt x="4075" y="61374"/>
                    <a:pt x="4036" y="61495"/>
                  </a:cubicBezTo>
                  <a:cubicBezTo>
                    <a:pt x="3853" y="62045"/>
                    <a:pt x="3676" y="62598"/>
                    <a:pt x="3504" y="63150"/>
                  </a:cubicBezTo>
                  <a:cubicBezTo>
                    <a:pt x="3459" y="63303"/>
                    <a:pt x="3543" y="63464"/>
                    <a:pt x="3695" y="63510"/>
                  </a:cubicBezTo>
                  <a:cubicBezTo>
                    <a:pt x="3723" y="63519"/>
                    <a:pt x="3751" y="63524"/>
                    <a:pt x="3780" y="63524"/>
                  </a:cubicBezTo>
                  <a:cubicBezTo>
                    <a:pt x="3906" y="63524"/>
                    <a:pt x="4018" y="63442"/>
                    <a:pt x="4055" y="63321"/>
                  </a:cubicBezTo>
                  <a:cubicBezTo>
                    <a:pt x="4225" y="62771"/>
                    <a:pt x="4402" y="62223"/>
                    <a:pt x="4583" y="61676"/>
                  </a:cubicBezTo>
                  <a:cubicBezTo>
                    <a:pt x="4632" y="61525"/>
                    <a:pt x="4550" y="61362"/>
                    <a:pt x="4399" y="61312"/>
                  </a:cubicBezTo>
                  <a:cubicBezTo>
                    <a:pt x="4369" y="61302"/>
                    <a:pt x="4339" y="61297"/>
                    <a:pt x="4309" y="61297"/>
                  </a:cubicBezTo>
                  <a:close/>
                  <a:moveTo>
                    <a:pt x="174942" y="64555"/>
                  </a:moveTo>
                  <a:cubicBezTo>
                    <a:pt x="174916" y="64555"/>
                    <a:pt x="174889" y="64558"/>
                    <a:pt x="174862" y="64566"/>
                  </a:cubicBezTo>
                  <a:cubicBezTo>
                    <a:pt x="174708" y="64610"/>
                    <a:pt x="174620" y="64773"/>
                    <a:pt x="174667" y="64927"/>
                  </a:cubicBezTo>
                  <a:cubicBezTo>
                    <a:pt x="174826" y="65481"/>
                    <a:pt x="174981" y="66035"/>
                    <a:pt x="175130" y="66592"/>
                  </a:cubicBezTo>
                  <a:cubicBezTo>
                    <a:pt x="175165" y="66718"/>
                    <a:pt x="175279" y="66805"/>
                    <a:pt x="175408" y="66805"/>
                  </a:cubicBezTo>
                  <a:cubicBezTo>
                    <a:pt x="175598" y="66805"/>
                    <a:pt x="175736" y="66625"/>
                    <a:pt x="175688" y="66443"/>
                  </a:cubicBezTo>
                  <a:cubicBezTo>
                    <a:pt x="175538" y="65883"/>
                    <a:pt x="175382" y="65324"/>
                    <a:pt x="175221" y="64767"/>
                  </a:cubicBezTo>
                  <a:cubicBezTo>
                    <a:pt x="175186" y="64639"/>
                    <a:pt x="175069" y="64555"/>
                    <a:pt x="174942" y="64555"/>
                  </a:cubicBezTo>
                  <a:close/>
                  <a:moveTo>
                    <a:pt x="3281" y="64611"/>
                  </a:moveTo>
                  <a:cubicBezTo>
                    <a:pt x="3157" y="64611"/>
                    <a:pt x="3043" y="64691"/>
                    <a:pt x="3005" y="64815"/>
                  </a:cubicBezTo>
                  <a:cubicBezTo>
                    <a:pt x="2845" y="65373"/>
                    <a:pt x="2690" y="65931"/>
                    <a:pt x="2541" y="66491"/>
                  </a:cubicBezTo>
                  <a:cubicBezTo>
                    <a:pt x="2500" y="66644"/>
                    <a:pt x="2592" y="66803"/>
                    <a:pt x="2745" y="66844"/>
                  </a:cubicBezTo>
                  <a:cubicBezTo>
                    <a:pt x="2769" y="66850"/>
                    <a:pt x="2794" y="66853"/>
                    <a:pt x="2819" y="66853"/>
                  </a:cubicBezTo>
                  <a:cubicBezTo>
                    <a:pt x="2950" y="66853"/>
                    <a:pt x="3063" y="66766"/>
                    <a:pt x="3097" y="66640"/>
                  </a:cubicBezTo>
                  <a:cubicBezTo>
                    <a:pt x="3245" y="66083"/>
                    <a:pt x="3400" y="65528"/>
                    <a:pt x="3560" y="64976"/>
                  </a:cubicBezTo>
                  <a:cubicBezTo>
                    <a:pt x="3602" y="64824"/>
                    <a:pt x="3513" y="64665"/>
                    <a:pt x="3362" y="64622"/>
                  </a:cubicBezTo>
                  <a:cubicBezTo>
                    <a:pt x="3335" y="64614"/>
                    <a:pt x="3307" y="64611"/>
                    <a:pt x="3281" y="64611"/>
                  </a:cubicBezTo>
                  <a:close/>
                  <a:moveTo>
                    <a:pt x="175845" y="67906"/>
                  </a:moveTo>
                  <a:cubicBezTo>
                    <a:pt x="175821" y="67906"/>
                    <a:pt x="175796" y="67909"/>
                    <a:pt x="175772" y="67916"/>
                  </a:cubicBezTo>
                  <a:cubicBezTo>
                    <a:pt x="175618" y="67953"/>
                    <a:pt x="175523" y="68110"/>
                    <a:pt x="175562" y="68264"/>
                  </a:cubicBezTo>
                  <a:cubicBezTo>
                    <a:pt x="175700" y="68823"/>
                    <a:pt x="175833" y="69384"/>
                    <a:pt x="175960" y="69945"/>
                  </a:cubicBezTo>
                  <a:cubicBezTo>
                    <a:pt x="175990" y="70076"/>
                    <a:pt x="176106" y="70170"/>
                    <a:pt x="176241" y="70170"/>
                  </a:cubicBezTo>
                  <a:cubicBezTo>
                    <a:pt x="176425" y="70170"/>
                    <a:pt x="176562" y="69998"/>
                    <a:pt x="176521" y="69818"/>
                  </a:cubicBezTo>
                  <a:cubicBezTo>
                    <a:pt x="176393" y="69252"/>
                    <a:pt x="176260" y="68688"/>
                    <a:pt x="176121" y="68126"/>
                  </a:cubicBezTo>
                  <a:cubicBezTo>
                    <a:pt x="176090" y="67995"/>
                    <a:pt x="175974" y="67906"/>
                    <a:pt x="175845" y="67906"/>
                  </a:cubicBezTo>
                  <a:close/>
                  <a:moveTo>
                    <a:pt x="2390" y="67951"/>
                  </a:moveTo>
                  <a:cubicBezTo>
                    <a:pt x="2259" y="67951"/>
                    <a:pt x="2140" y="68041"/>
                    <a:pt x="2109" y="68175"/>
                  </a:cubicBezTo>
                  <a:cubicBezTo>
                    <a:pt x="1970" y="68737"/>
                    <a:pt x="1837" y="69301"/>
                    <a:pt x="1709" y="69866"/>
                  </a:cubicBezTo>
                  <a:cubicBezTo>
                    <a:pt x="1668" y="70047"/>
                    <a:pt x="1806" y="70219"/>
                    <a:pt x="1991" y="70219"/>
                  </a:cubicBezTo>
                  <a:cubicBezTo>
                    <a:pt x="2125" y="70218"/>
                    <a:pt x="2241" y="70125"/>
                    <a:pt x="2271" y="69993"/>
                  </a:cubicBezTo>
                  <a:cubicBezTo>
                    <a:pt x="2398" y="69432"/>
                    <a:pt x="2530" y="68872"/>
                    <a:pt x="2668" y="68313"/>
                  </a:cubicBezTo>
                  <a:cubicBezTo>
                    <a:pt x="2709" y="68157"/>
                    <a:pt x="2614" y="67997"/>
                    <a:pt x="2458" y="67959"/>
                  </a:cubicBezTo>
                  <a:cubicBezTo>
                    <a:pt x="2435" y="67953"/>
                    <a:pt x="2412" y="67951"/>
                    <a:pt x="2390" y="67951"/>
                  </a:cubicBezTo>
                  <a:close/>
                  <a:moveTo>
                    <a:pt x="176608" y="71289"/>
                  </a:moveTo>
                  <a:cubicBezTo>
                    <a:pt x="176588" y="71289"/>
                    <a:pt x="176569" y="71291"/>
                    <a:pt x="176549" y="71295"/>
                  </a:cubicBezTo>
                  <a:cubicBezTo>
                    <a:pt x="176393" y="71326"/>
                    <a:pt x="176292" y="71478"/>
                    <a:pt x="176325" y="71634"/>
                  </a:cubicBezTo>
                  <a:cubicBezTo>
                    <a:pt x="176441" y="72199"/>
                    <a:pt x="176551" y="72764"/>
                    <a:pt x="176657" y="73330"/>
                  </a:cubicBezTo>
                  <a:cubicBezTo>
                    <a:pt x="176683" y="73467"/>
                    <a:pt x="176801" y="73565"/>
                    <a:pt x="176940" y="73566"/>
                  </a:cubicBezTo>
                  <a:cubicBezTo>
                    <a:pt x="176958" y="73565"/>
                    <a:pt x="176976" y="73564"/>
                    <a:pt x="176994" y="73562"/>
                  </a:cubicBezTo>
                  <a:cubicBezTo>
                    <a:pt x="177150" y="73532"/>
                    <a:pt x="177253" y="73382"/>
                    <a:pt x="177223" y="73225"/>
                  </a:cubicBezTo>
                  <a:cubicBezTo>
                    <a:pt x="177117" y="72655"/>
                    <a:pt x="177006" y="72086"/>
                    <a:pt x="176888" y="71519"/>
                  </a:cubicBezTo>
                  <a:cubicBezTo>
                    <a:pt x="176861" y="71383"/>
                    <a:pt x="176741" y="71289"/>
                    <a:pt x="176608" y="71289"/>
                  </a:cubicBezTo>
                  <a:close/>
                  <a:moveTo>
                    <a:pt x="1625" y="71335"/>
                  </a:moveTo>
                  <a:cubicBezTo>
                    <a:pt x="1492" y="71335"/>
                    <a:pt x="1371" y="71428"/>
                    <a:pt x="1343" y="71565"/>
                  </a:cubicBezTo>
                  <a:cubicBezTo>
                    <a:pt x="1227" y="72132"/>
                    <a:pt x="1115" y="72702"/>
                    <a:pt x="1011" y="73271"/>
                  </a:cubicBezTo>
                  <a:cubicBezTo>
                    <a:pt x="981" y="73427"/>
                    <a:pt x="1085" y="73578"/>
                    <a:pt x="1241" y="73607"/>
                  </a:cubicBezTo>
                  <a:cubicBezTo>
                    <a:pt x="1259" y="73610"/>
                    <a:pt x="1276" y="73612"/>
                    <a:pt x="1294" y="73612"/>
                  </a:cubicBezTo>
                  <a:cubicBezTo>
                    <a:pt x="1433" y="73612"/>
                    <a:pt x="1552" y="73512"/>
                    <a:pt x="1577" y="73376"/>
                  </a:cubicBezTo>
                  <a:cubicBezTo>
                    <a:pt x="1682" y="72810"/>
                    <a:pt x="1792" y="72245"/>
                    <a:pt x="1907" y="71681"/>
                  </a:cubicBezTo>
                  <a:cubicBezTo>
                    <a:pt x="1939" y="71525"/>
                    <a:pt x="1838" y="71373"/>
                    <a:pt x="1682" y="71340"/>
                  </a:cubicBezTo>
                  <a:cubicBezTo>
                    <a:pt x="1663" y="71336"/>
                    <a:pt x="1644" y="71335"/>
                    <a:pt x="1625" y="71335"/>
                  </a:cubicBezTo>
                  <a:close/>
                  <a:moveTo>
                    <a:pt x="177241" y="74696"/>
                  </a:moveTo>
                  <a:cubicBezTo>
                    <a:pt x="177225" y="74696"/>
                    <a:pt x="177209" y="74697"/>
                    <a:pt x="177193" y="74700"/>
                  </a:cubicBezTo>
                  <a:cubicBezTo>
                    <a:pt x="177036" y="74726"/>
                    <a:pt x="176930" y="74875"/>
                    <a:pt x="176957" y="75032"/>
                  </a:cubicBezTo>
                  <a:cubicBezTo>
                    <a:pt x="177051" y="75600"/>
                    <a:pt x="177140" y="76169"/>
                    <a:pt x="177223" y="76739"/>
                  </a:cubicBezTo>
                  <a:cubicBezTo>
                    <a:pt x="177243" y="76881"/>
                    <a:pt x="177364" y="76985"/>
                    <a:pt x="177507" y="76985"/>
                  </a:cubicBezTo>
                  <a:cubicBezTo>
                    <a:pt x="177522" y="76985"/>
                    <a:pt x="177536" y="76984"/>
                    <a:pt x="177549" y="76982"/>
                  </a:cubicBezTo>
                  <a:cubicBezTo>
                    <a:pt x="177708" y="76958"/>
                    <a:pt x="177815" y="76813"/>
                    <a:pt x="177794" y="76655"/>
                  </a:cubicBezTo>
                  <a:cubicBezTo>
                    <a:pt x="177710" y="76082"/>
                    <a:pt x="177620" y="75508"/>
                    <a:pt x="177525" y="74936"/>
                  </a:cubicBezTo>
                  <a:cubicBezTo>
                    <a:pt x="177502" y="74796"/>
                    <a:pt x="177379" y="74696"/>
                    <a:pt x="177241" y="74696"/>
                  </a:cubicBezTo>
                  <a:close/>
                  <a:moveTo>
                    <a:pt x="997" y="74743"/>
                  </a:moveTo>
                  <a:cubicBezTo>
                    <a:pt x="858" y="74743"/>
                    <a:pt x="736" y="74843"/>
                    <a:pt x="712" y="74984"/>
                  </a:cubicBezTo>
                  <a:cubicBezTo>
                    <a:pt x="650" y="75363"/>
                    <a:pt x="590" y="75742"/>
                    <a:pt x="532" y="76122"/>
                  </a:cubicBezTo>
                  <a:lnTo>
                    <a:pt x="447" y="76703"/>
                  </a:lnTo>
                  <a:cubicBezTo>
                    <a:pt x="424" y="76861"/>
                    <a:pt x="533" y="77006"/>
                    <a:pt x="690" y="77029"/>
                  </a:cubicBezTo>
                  <a:cubicBezTo>
                    <a:pt x="705" y="77032"/>
                    <a:pt x="718" y="77033"/>
                    <a:pt x="732" y="77033"/>
                  </a:cubicBezTo>
                  <a:cubicBezTo>
                    <a:pt x="875" y="77033"/>
                    <a:pt x="998" y="76927"/>
                    <a:pt x="1018" y="76786"/>
                  </a:cubicBezTo>
                  <a:lnTo>
                    <a:pt x="1103" y="76209"/>
                  </a:lnTo>
                  <a:cubicBezTo>
                    <a:pt x="1159" y="75831"/>
                    <a:pt x="1219" y="75454"/>
                    <a:pt x="1281" y="75078"/>
                  </a:cubicBezTo>
                  <a:cubicBezTo>
                    <a:pt x="1307" y="74921"/>
                    <a:pt x="1200" y="74773"/>
                    <a:pt x="1043" y="74747"/>
                  </a:cubicBezTo>
                  <a:cubicBezTo>
                    <a:pt x="1027" y="74744"/>
                    <a:pt x="1012" y="74743"/>
                    <a:pt x="997" y="74743"/>
                  </a:cubicBezTo>
                  <a:close/>
                  <a:moveTo>
                    <a:pt x="177742" y="78132"/>
                  </a:moveTo>
                  <a:cubicBezTo>
                    <a:pt x="177730" y="78132"/>
                    <a:pt x="177718" y="78132"/>
                    <a:pt x="177706" y="78134"/>
                  </a:cubicBezTo>
                  <a:cubicBezTo>
                    <a:pt x="177550" y="78154"/>
                    <a:pt x="177439" y="78295"/>
                    <a:pt x="177456" y="78451"/>
                  </a:cubicBezTo>
                  <a:cubicBezTo>
                    <a:pt x="177528" y="79022"/>
                    <a:pt x="177594" y="79594"/>
                    <a:pt x="177655" y="80167"/>
                  </a:cubicBezTo>
                  <a:cubicBezTo>
                    <a:pt x="177670" y="80313"/>
                    <a:pt x="177793" y="80424"/>
                    <a:pt x="177940" y="80425"/>
                  </a:cubicBezTo>
                  <a:cubicBezTo>
                    <a:pt x="177951" y="80425"/>
                    <a:pt x="177961" y="80424"/>
                    <a:pt x="177971" y="80422"/>
                  </a:cubicBezTo>
                  <a:cubicBezTo>
                    <a:pt x="178130" y="80406"/>
                    <a:pt x="178244" y="80264"/>
                    <a:pt x="178227" y="80106"/>
                  </a:cubicBezTo>
                  <a:cubicBezTo>
                    <a:pt x="178166" y="79530"/>
                    <a:pt x="178100" y="78954"/>
                    <a:pt x="178028" y="78379"/>
                  </a:cubicBezTo>
                  <a:cubicBezTo>
                    <a:pt x="178007" y="78235"/>
                    <a:pt x="177884" y="78132"/>
                    <a:pt x="177742" y="78132"/>
                  </a:cubicBezTo>
                  <a:close/>
                  <a:moveTo>
                    <a:pt x="501" y="78180"/>
                  </a:moveTo>
                  <a:cubicBezTo>
                    <a:pt x="360" y="78180"/>
                    <a:pt x="237" y="78283"/>
                    <a:pt x="215" y="78427"/>
                  </a:cubicBezTo>
                  <a:cubicBezTo>
                    <a:pt x="145" y="79001"/>
                    <a:pt x="79" y="79577"/>
                    <a:pt x="19" y="80154"/>
                  </a:cubicBezTo>
                  <a:cubicBezTo>
                    <a:pt x="1" y="80312"/>
                    <a:pt x="116" y="80455"/>
                    <a:pt x="274" y="80470"/>
                  </a:cubicBezTo>
                  <a:cubicBezTo>
                    <a:pt x="285" y="80472"/>
                    <a:pt x="295" y="80473"/>
                    <a:pt x="304" y="80473"/>
                  </a:cubicBezTo>
                  <a:cubicBezTo>
                    <a:pt x="452" y="80473"/>
                    <a:pt x="575" y="80361"/>
                    <a:pt x="591" y="80215"/>
                  </a:cubicBezTo>
                  <a:cubicBezTo>
                    <a:pt x="651" y="79642"/>
                    <a:pt x="717" y="79069"/>
                    <a:pt x="788" y="78497"/>
                  </a:cubicBezTo>
                  <a:cubicBezTo>
                    <a:pt x="804" y="78341"/>
                    <a:pt x="693" y="78201"/>
                    <a:pt x="537" y="78182"/>
                  </a:cubicBezTo>
                  <a:cubicBezTo>
                    <a:pt x="525" y="78180"/>
                    <a:pt x="513" y="78180"/>
                    <a:pt x="501" y="78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1526800" y="2928150"/>
              <a:ext cx="16750" cy="35925"/>
            </a:xfrm>
            <a:custGeom>
              <a:rect b="b" l="l" r="r" t="t"/>
              <a:pathLst>
                <a:path extrusionOk="0" h="1437" w="670">
                  <a:moveTo>
                    <a:pt x="370" y="0"/>
                  </a:moveTo>
                  <a:cubicBezTo>
                    <a:pt x="215" y="0"/>
                    <a:pt x="94" y="113"/>
                    <a:pt x="82" y="264"/>
                  </a:cubicBezTo>
                  <a:cubicBezTo>
                    <a:pt x="58" y="552"/>
                    <a:pt x="34" y="840"/>
                    <a:pt x="12" y="1127"/>
                  </a:cubicBezTo>
                  <a:cubicBezTo>
                    <a:pt x="0" y="1287"/>
                    <a:pt x="119" y="1425"/>
                    <a:pt x="279" y="1437"/>
                  </a:cubicBezTo>
                  <a:lnTo>
                    <a:pt x="300" y="1437"/>
                  </a:lnTo>
                  <a:cubicBezTo>
                    <a:pt x="450" y="1437"/>
                    <a:pt x="575" y="1322"/>
                    <a:pt x="587" y="1172"/>
                  </a:cubicBezTo>
                  <a:cubicBezTo>
                    <a:pt x="608" y="885"/>
                    <a:pt x="631" y="598"/>
                    <a:pt x="655" y="313"/>
                  </a:cubicBezTo>
                  <a:cubicBezTo>
                    <a:pt x="670" y="155"/>
                    <a:pt x="552" y="14"/>
                    <a:pt x="394" y="1"/>
                  </a:cubicBezTo>
                  <a:cubicBezTo>
                    <a:pt x="386" y="1"/>
                    <a:pt x="378" y="0"/>
                    <a:pt x="3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1772350" y="2060100"/>
              <a:ext cx="387300" cy="519325"/>
            </a:xfrm>
            <a:custGeom>
              <a:rect b="b" l="l" r="r" t="t"/>
              <a:pathLst>
                <a:path extrusionOk="0" h="20773" w="15492">
                  <a:moveTo>
                    <a:pt x="1" y="0"/>
                  </a:moveTo>
                  <a:lnTo>
                    <a:pt x="10386" y="20772"/>
                  </a:lnTo>
                  <a:lnTo>
                    <a:pt x="15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1763500" y="2052900"/>
              <a:ext cx="404250" cy="533725"/>
            </a:xfrm>
            <a:custGeom>
              <a:rect b="b" l="l" r="r" t="t"/>
              <a:pathLst>
                <a:path extrusionOk="0" h="21349" w="16170">
                  <a:moveTo>
                    <a:pt x="15478" y="576"/>
                  </a:moveTo>
                  <a:lnTo>
                    <a:pt x="10647" y="20232"/>
                  </a:lnTo>
                  <a:lnTo>
                    <a:pt x="820" y="576"/>
                  </a:lnTo>
                  <a:close/>
                  <a:moveTo>
                    <a:pt x="355" y="1"/>
                  </a:moveTo>
                  <a:cubicBezTo>
                    <a:pt x="140" y="1"/>
                    <a:pt x="1" y="226"/>
                    <a:pt x="97" y="417"/>
                  </a:cubicBezTo>
                  <a:lnTo>
                    <a:pt x="10483" y="21190"/>
                  </a:lnTo>
                  <a:cubicBezTo>
                    <a:pt x="10532" y="21287"/>
                    <a:pt x="10631" y="21348"/>
                    <a:pt x="10740" y="21348"/>
                  </a:cubicBezTo>
                  <a:cubicBezTo>
                    <a:pt x="10750" y="21348"/>
                    <a:pt x="10762" y="21348"/>
                    <a:pt x="10773" y="21347"/>
                  </a:cubicBezTo>
                  <a:cubicBezTo>
                    <a:pt x="10893" y="21334"/>
                    <a:pt x="10991" y="21246"/>
                    <a:pt x="11020" y="21129"/>
                  </a:cubicBezTo>
                  <a:lnTo>
                    <a:pt x="16125" y="357"/>
                  </a:lnTo>
                  <a:cubicBezTo>
                    <a:pt x="16169" y="176"/>
                    <a:pt x="16032" y="1"/>
                    <a:pt x="158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1813950" y="2079800"/>
              <a:ext cx="246475" cy="499625"/>
            </a:xfrm>
            <a:custGeom>
              <a:rect b="b" l="l" r="r" t="t"/>
              <a:pathLst>
                <a:path extrusionOk="0" h="19985" w="9859">
                  <a:moveTo>
                    <a:pt x="0" y="0"/>
                  </a:moveTo>
                  <a:lnTo>
                    <a:pt x="8722" y="19984"/>
                  </a:lnTo>
                  <a:lnTo>
                    <a:pt x="9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1805275" y="2072600"/>
              <a:ext cx="262550" cy="514025"/>
            </a:xfrm>
            <a:custGeom>
              <a:rect b="b" l="l" r="r" t="t"/>
              <a:pathLst>
                <a:path extrusionOk="0" h="20561" w="10502">
                  <a:moveTo>
                    <a:pt x="9899" y="576"/>
                  </a:moveTo>
                  <a:lnTo>
                    <a:pt x="8850" y="19050"/>
                  </a:lnTo>
                  <a:lnTo>
                    <a:pt x="787" y="576"/>
                  </a:lnTo>
                  <a:close/>
                  <a:moveTo>
                    <a:pt x="345" y="1"/>
                  </a:moveTo>
                  <a:cubicBezTo>
                    <a:pt x="139" y="1"/>
                    <a:pt x="1" y="213"/>
                    <a:pt x="83" y="404"/>
                  </a:cubicBezTo>
                  <a:lnTo>
                    <a:pt x="8804" y="20388"/>
                  </a:lnTo>
                  <a:cubicBezTo>
                    <a:pt x="8850" y="20492"/>
                    <a:pt x="8953" y="20560"/>
                    <a:pt x="9066" y="20560"/>
                  </a:cubicBezTo>
                  <a:cubicBezTo>
                    <a:pt x="9067" y="20560"/>
                    <a:pt x="9068" y="20560"/>
                    <a:pt x="9069" y="20560"/>
                  </a:cubicBezTo>
                  <a:cubicBezTo>
                    <a:pt x="9086" y="20560"/>
                    <a:pt x="9103" y="20559"/>
                    <a:pt x="9120" y="20557"/>
                  </a:cubicBezTo>
                  <a:cubicBezTo>
                    <a:pt x="9252" y="20533"/>
                    <a:pt x="9349" y="20422"/>
                    <a:pt x="9357" y="20289"/>
                  </a:cubicBezTo>
                  <a:lnTo>
                    <a:pt x="10493" y="304"/>
                  </a:lnTo>
                  <a:cubicBezTo>
                    <a:pt x="10502" y="140"/>
                    <a:pt x="10371" y="1"/>
                    <a:pt x="10205" y="1"/>
                  </a:cubicBezTo>
                  <a:lnTo>
                    <a:pt x="347" y="1"/>
                  </a:lnTo>
                  <a:cubicBezTo>
                    <a:pt x="347" y="1"/>
                    <a:pt x="346" y="1"/>
                    <a:pt x="3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1759225" y="2040900"/>
              <a:ext cx="272800" cy="538525"/>
            </a:xfrm>
            <a:custGeom>
              <a:rect b="b" l="l" r="r" t="t"/>
              <a:pathLst>
                <a:path extrusionOk="0" h="21541" w="10912">
                  <a:moveTo>
                    <a:pt x="0" y="1"/>
                  </a:moveTo>
                  <a:lnTo>
                    <a:pt x="10911" y="21540"/>
                  </a:lnTo>
                  <a:lnTo>
                    <a:pt x="98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1750375" y="2033700"/>
              <a:ext cx="289025" cy="552925"/>
            </a:xfrm>
            <a:custGeom>
              <a:rect b="b" l="l" r="r" t="t"/>
              <a:pathLst>
                <a:path extrusionOk="0" h="22117" w="11561">
                  <a:moveTo>
                    <a:pt x="9936" y="578"/>
                  </a:moveTo>
                  <a:lnTo>
                    <a:pt x="10912" y="20493"/>
                  </a:lnTo>
                  <a:lnTo>
                    <a:pt x="823" y="578"/>
                  </a:lnTo>
                  <a:close/>
                  <a:moveTo>
                    <a:pt x="354" y="1"/>
                  </a:moveTo>
                  <a:cubicBezTo>
                    <a:pt x="139" y="1"/>
                    <a:pt x="0" y="228"/>
                    <a:pt x="97" y="419"/>
                  </a:cubicBezTo>
                  <a:lnTo>
                    <a:pt x="11009" y="21959"/>
                  </a:lnTo>
                  <a:cubicBezTo>
                    <a:pt x="11057" y="22055"/>
                    <a:pt x="11156" y="22116"/>
                    <a:pt x="11265" y="22116"/>
                  </a:cubicBezTo>
                  <a:cubicBezTo>
                    <a:pt x="11430" y="22116"/>
                    <a:pt x="11561" y="21979"/>
                    <a:pt x="11553" y="21815"/>
                  </a:cubicBezTo>
                  <a:lnTo>
                    <a:pt x="10500" y="276"/>
                  </a:lnTo>
                  <a:cubicBezTo>
                    <a:pt x="10492" y="122"/>
                    <a:pt x="10366" y="1"/>
                    <a:pt x="102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1173825" y="1944100"/>
              <a:ext cx="858200" cy="635325"/>
            </a:xfrm>
            <a:custGeom>
              <a:rect b="b" l="l" r="r" t="t"/>
              <a:pathLst>
                <a:path extrusionOk="0" h="25413" w="34328">
                  <a:moveTo>
                    <a:pt x="1" y="1"/>
                  </a:moveTo>
                  <a:lnTo>
                    <a:pt x="6279" y="25412"/>
                  </a:lnTo>
                  <a:lnTo>
                    <a:pt x="34327" y="25412"/>
                  </a:lnTo>
                  <a:lnTo>
                    <a:pt x="29880" y="2880"/>
                  </a:lnTo>
                  <a:lnTo>
                    <a:pt x="15923" y="2880"/>
                  </a:lnTo>
                  <a:lnTo>
                    <a:pt x="133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1165700" y="1936875"/>
              <a:ext cx="874250" cy="649750"/>
            </a:xfrm>
            <a:custGeom>
              <a:rect b="b" l="l" r="r" t="t"/>
              <a:pathLst>
                <a:path extrusionOk="0" h="25990" w="34970">
                  <a:moveTo>
                    <a:pt x="13573" y="578"/>
                  </a:moveTo>
                  <a:lnTo>
                    <a:pt x="16032" y="3361"/>
                  </a:lnTo>
                  <a:cubicBezTo>
                    <a:pt x="16088" y="3422"/>
                    <a:pt x="16165" y="3458"/>
                    <a:pt x="16248" y="3458"/>
                  </a:cubicBezTo>
                  <a:lnTo>
                    <a:pt x="29969" y="3458"/>
                  </a:lnTo>
                  <a:lnTo>
                    <a:pt x="34302" y="25413"/>
                  </a:lnTo>
                  <a:lnTo>
                    <a:pt x="6829" y="25413"/>
                  </a:lnTo>
                  <a:lnTo>
                    <a:pt x="694" y="578"/>
                  </a:lnTo>
                  <a:close/>
                  <a:moveTo>
                    <a:pt x="326" y="1"/>
                  </a:moveTo>
                  <a:cubicBezTo>
                    <a:pt x="139" y="1"/>
                    <a:pt x="1" y="177"/>
                    <a:pt x="46" y="358"/>
                  </a:cubicBezTo>
                  <a:lnTo>
                    <a:pt x="6324" y="25772"/>
                  </a:lnTo>
                  <a:cubicBezTo>
                    <a:pt x="6355" y="25899"/>
                    <a:pt x="6470" y="25989"/>
                    <a:pt x="6604" y="25989"/>
                  </a:cubicBezTo>
                  <a:lnTo>
                    <a:pt x="34651" y="25989"/>
                  </a:lnTo>
                  <a:cubicBezTo>
                    <a:pt x="34832" y="25989"/>
                    <a:pt x="34969" y="25824"/>
                    <a:pt x="34934" y="25645"/>
                  </a:cubicBezTo>
                  <a:lnTo>
                    <a:pt x="30487" y="3113"/>
                  </a:lnTo>
                  <a:cubicBezTo>
                    <a:pt x="30460" y="2978"/>
                    <a:pt x="30342" y="2881"/>
                    <a:pt x="30205" y="2881"/>
                  </a:cubicBezTo>
                  <a:lnTo>
                    <a:pt x="16379" y="2881"/>
                  </a:lnTo>
                  <a:lnTo>
                    <a:pt x="13920" y="98"/>
                  </a:lnTo>
                  <a:cubicBezTo>
                    <a:pt x="13865" y="37"/>
                    <a:pt x="13787" y="1"/>
                    <a:pt x="137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1888075" y="1032825"/>
              <a:ext cx="941125" cy="557025"/>
            </a:xfrm>
            <a:custGeom>
              <a:rect b="b" l="l" r="r" t="t"/>
              <a:pathLst>
                <a:path extrusionOk="0" h="22281" w="37645">
                  <a:moveTo>
                    <a:pt x="55" y="1"/>
                  </a:moveTo>
                  <a:cubicBezTo>
                    <a:pt x="25" y="1"/>
                    <a:pt x="0" y="26"/>
                    <a:pt x="0" y="56"/>
                  </a:cubicBezTo>
                  <a:lnTo>
                    <a:pt x="0" y="22225"/>
                  </a:lnTo>
                  <a:cubicBezTo>
                    <a:pt x="0" y="22257"/>
                    <a:pt x="25" y="22281"/>
                    <a:pt x="55" y="22281"/>
                  </a:cubicBezTo>
                  <a:lnTo>
                    <a:pt x="37591" y="22281"/>
                  </a:lnTo>
                  <a:cubicBezTo>
                    <a:pt x="37621" y="22281"/>
                    <a:pt x="37645" y="22257"/>
                    <a:pt x="37645" y="22225"/>
                  </a:cubicBezTo>
                  <a:lnTo>
                    <a:pt x="37645" y="56"/>
                  </a:lnTo>
                  <a:cubicBezTo>
                    <a:pt x="37645" y="26"/>
                    <a:pt x="37621" y="1"/>
                    <a:pt x="375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1880875" y="1025625"/>
              <a:ext cx="955550" cy="571450"/>
            </a:xfrm>
            <a:custGeom>
              <a:rect b="b" l="l" r="r" t="t"/>
              <a:pathLst>
                <a:path extrusionOk="0" h="22858" w="38222">
                  <a:moveTo>
                    <a:pt x="35820" y="578"/>
                  </a:moveTo>
                  <a:cubicBezTo>
                    <a:pt x="36828" y="579"/>
                    <a:pt x="37644" y="1395"/>
                    <a:pt x="37645" y="2402"/>
                  </a:cubicBezTo>
                  <a:lnTo>
                    <a:pt x="37645" y="20456"/>
                  </a:lnTo>
                  <a:cubicBezTo>
                    <a:pt x="37644" y="21464"/>
                    <a:pt x="36828" y="22279"/>
                    <a:pt x="35820" y="22281"/>
                  </a:cubicBezTo>
                  <a:lnTo>
                    <a:pt x="2400" y="22281"/>
                  </a:lnTo>
                  <a:cubicBezTo>
                    <a:pt x="1394" y="22279"/>
                    <a:pt x="577" y="21464"/>
                    <a:pt x="576" y="20456"/>
                  </a:cubicBezTo>
                  <a:lnTo>
                    <a:pt x="576" y="2402"/>
                  </a:lnTo>
                  <a:cubicBezTo>
                    <a:pt x="577" y="1395"/>
                    <a:pt x="1394" y="579"/>
                    <a:pt x="2400" y="578"/>
                  </a:cubicBezTo>
                  <a:close/>
                  <a:moveTo>
                    <a:pt x="2400" y="1"/>
                  </a:moveTo>
                  <a:cubicBezTo>
                    <a:pt x="1077" y="1"/>
                    <a:pt x="0" y="1078"/>
                    <a:pt x="0" y="2402"/>
                  </a:cubicBezTo>
                  <a:lnTo>
                    <a:pt x="0" y="20456"/>
                  </a:lnTo>
                  <a:cubicBezTo>
                    <a:pt x="0" y="21780"/>
                    <a:pt x="1077" y="22858"/>
                    <a:pt x="2400" y="22858"/>
                  </a:cubicBezTo>
                  <a:lnTo>
                    <a:pt x="35820" y="22858"/>
                  </a:lnTo>
                  <a:cubicBezTo>
                    <a:pt x="37145" y="22858"/>
                    <a:pt x="38222" y="21780"/>
                    <a:pt x="38222" y="20456"/>
                  </a:cubicBezTo>
                  <a:lnTo>
                    <a:pt x="38222" y="2402"/>
                  </a:lnTo>
                  <a:cubicBezTo>
                    <a:pt x="38222" y="1078"/>
                    <a:pt x="37145" y="1"/>
                    <a:pt x="358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1888075" y="1138475"/>
              <a:ext cx="941125" cy="201700"/>
            </a:xfrm>
            <a:custGeom>
              <a:rect b="b" l="l" r="r" t="t"/>
              <a:pathLst>
                <a:path extrusionOk="0" h="8068" w="37645">
                  <a:moveTo>
                    <a:pt x="0" y="0"/>
                  </a:moveTo>
                  <a:lnTo>
                    <a:pt x="0" y="8068"/>
                  </a:lnTo>
                  <a:lnTo>
                    <a:pt x="37645" y="8068"/>
                  </a:lnTo>
                  <a:lnTo>
                    <a:pt x="376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1880875" y="1131300"/>
              <a:ext cx="955550" cy="216075"/>
            </a:xfrm>
            <a:custGeom>
              <a:rect b="b" l="l" r="r" t="t"/>
              <a:pathLst>
                <a:path extrusionOk="0" h="8643" w="38222">
                  <a:moveTo>
                    <a:pt x="37645" y="575"/>
                  </a:moveTo>
                  <a:lnTo>
                    <a:pt x="37645" y="8066"/>
                  </a:lnTo>
                  <a:lnTo>
                    <a:pt x="576" y="8066"/>
                  </a:lnTo>
                  <a:lnTo>
                    <a:pt x="576" y="575"/>
                  </a:lnTo>
                  <a:close/>
                  <a:moveTo>
                    <a:pt x="286" y="1"/>
                  </a:moveTo>
                  <a:cubicBezTo>
                    <a:pt x="127" y="1"/>
                    <a:pt x="0" y="130"/>
                    <a:pt x="0" y="289"/>
                  </a:cubicBezTo>
                  <a:lnTo>
                    <a:pt x="0" y="8355"/>
                  </a:lnTo>
                  <a:cubicBezTo>
                    <a:pt x="0" y="8513"/>
                    <a:pt x="129" y="8643"/>
                    <a:pt x="288" y="8643"/>
                  </a:cubicBezTo>
                  <a:lnTo>
                    <a:pt x="37933" y="8643"/>
                  </a:lnTo>
                  <a:cubicBezTo>
                    <a:pt x="38092" y="8643"/>
                    <a:pt x="38222" y="8513"/>
                    <a:pt x="38222" y="8355"/>
                  </a:cubicBezTo>
                  <a:lnTo>
                    <a:pt x="38222" y="289"/>
                  </a:lnTo>
                  <a:cubicBezTo>
                    <a:pt x="38222" y="130"/>
                    <a:pt x="38093" y="1"/>
                    <a:pt x="37935" y="1"/>
                  </a:cubicBezTo>
                  <a:cubicBezTo>
                    <a:pt x="37934" y="1"/>
                    <a:pt x="37933" y="1"/>
                    <a:pt x="37933" y="1"/>
                  </a:cubicBezTo>
                  <a:lnTo>
                    <a:pt x="288" y="1"/>
                  </a:lnTo>
                  <a:cubicBezTo>
                    <a:pt x="287" y="1"/>
                    <a:pt x="287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2548725" y="1461550"/>
              <a:ext cx="81825" cy="78725"/>
            </a:xfrm>
            <a:custGeom>
              <a:rect b="b" l="l" r="r" t="t"/>
              <a:pathLst>
                <a:path extrusionOk="0" h="3149" w="3273">
                  <a:moveTo>
                    <a:pt x="1698" y="0"/>
                  </a:moveTo>
                  <a:cubicBezTo>
                    <a:pt x="1288" y="0"/>
                    <a:pt x="886" y="160"/>
                    <a:pt x="586" y="461"/>
                  </a:cubicBezTo>
                  <a:cubicBezTo>
                    <a:pt x="135" y="912"/>
                    <a:pt x="0" y="1588"/>
                    <a:pt x="244" y="2177"/>
                  </a:cubicBezTo>
                  <a:cubicBezTo>
                    <a:pt x="487" y="2765"/>
                    <a:pt x="1062" y="3149"/>
                    <a:pt x="1699" y="3149"/>
                  </a:cubicBezTo>
                  <a:cubicBezTo>
                    <a:pt x="2567" y="3149"/>
                    <a:pt x="3272" y="2444"/>
                    <a:pt x="3272" y="1575"/>
                  </a:cubicBezTo>
                  <a:cubicBezTo>
                    <a:pt x="3272" y="938"/>
                    <a:pt x="2888" y="364"/>
                    <a:pt x="2301" y="120"/>
                  </a:cubicBezTo>
                  <a:cubicBezTo>
                    <a:pt x="2106" y="40"/>
                    <a:pt x="1901" y="0"/>
                    <a:pt x="16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2540950" y="1454350"/>
              <a:ext cx="96800" cy="93150"/>
            </a:xfrm>
            <a:custGeom>
              <a:rect b="b" l="l" r="r" t="t"/>
              <a:pathLst>
                <a:path extrusionOk="0" h="3726" w="3872">
                  <a:moveTo>
                    <a:pt x="2008" y="577"/>
                  </a:moveTo>
                  <a:cubicBezTo>
                    <a:pt x="2719" y="577"/>
                    <a:pt x="3294" y="1153"/>
                    <a:pt x="3295" y="1863"/>
                  </a:cubicBezTo>
                  <a:cubicBezTo>
                    <a:pt x="3295" y="2384"/>
                    <a:pt x="2982" y="2853"/>
                    <a:pt x="2501" y="3052"/>
                  </a:cubicBezTo>
                  <a:cubicBezTo>
                    <a:pt x="2342" y="3118"/>
                    <a:pt x="2174" y="3150"/>
                    <a:pt x="2008" y="3150"/>
                  </a:cubicBezTo>
                  <a:cubicBezTo>
                    <a:pt x="1674" y="3150"/>
                    <a:pt x="1345" y="3020"/>
                    <a:pt x="1099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19" y="890"/>
                    <a:pt x="1488" y="577"/>
                    <a:pt x="2008" y="577"/>
                  </a:cubicBezTo>
                  <a:close/>
                  <a:moveTo>
                    <a:pt x="2009" y="0"/>
                  </a:moveTo>
                  <a:cubicBezTo>
                    <a:pt x="1525" y="0"/>
                    <a:pt x="1048" y="190"/>
                    <a:pt x="691" y="546"/>
                  </a:cubicBezTo>
                  <a:cubicBezTo>
                    <a:pt x="159" y="1079"/>
                    <a:pt x="1" y="1880"/>
                    <a:pt x="288" y="2576"/>
                  </a:cubicBezTo>
                  <a:cubicBezTo>
                    <a:pt x="576" y="3271"/>
                    <a:pt x="1255" y="3726"/>
                    <a:pt x="2008" y="3726"/>
                  </a:cubicBezTo>
                  <a:cubicBezTo>
                    <a:pt x="3038" y="3725"/>
                    <a:pt x="3871" y="2891"/>
                    <a:pt x="3871" y="1863"/>
                  </a:cubicBezTo>
                  <a:cubicBezTo>
                    <a:pt x="3871" y="1109"/>
                    <a:pt x="3418" y="430"/>
                    <a:pt x="2721" y="142"/>
                  </a:cubicBezTo>
                  <a:cubicBezTo>
                    <a:pt x="2491" y="47"/>
                    <a:pt x="2249" y="0"/>
                    <a:pt x="20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2658050" y="1461550"/>
              <a:ext cx="81850" cy="78725"/>
            </a:xfrm>
            <a:custGeom>
              <a:rect b="b" l="l" r="r" t="t"/>
              <a:pathLst>
                <a:path extrusionOk="0" h="3149" w="3274">
                  <a:moveTo>
                    <a:pt x="1699" y="0"/>
                  </a:moveTo>
                  <a:cubicBezTo>
                    <a:pt x="1289" y="0"/>
                    <a:pt x="887" y="160"/>
                    <a:pt x="586" y="461"/>
                  </a:cubicBezTo>
                  <a:cubicBezTo>
                    <a:pt x="136" y="912"/>
                    <a:pt x="0" y="1588"/>
                    <a:pt x="244" y="2177"/>
                  </a:cubicBezTo>
                  <a:cubicBezTo>
                    <a:pt x="489" y="2765"/>
                    <a:pt x="1062" y="3149"/>
                    <a:pt x="1699" y="3149"/>
                  </a:cubicBezTo>
                  <a:cubicBezTo>
                    <a:pt x="2568" y="3149"/>
                    <a:pt x="3274" y="2444"/>
                    <a:pt x="3274" y="1575"/>
                  </a:cubicBezTo>
                  <a:cubicBezTo>
                    <a:pt x="3274" y="938"/>
                    <a:pt x="2890" y="364"/>
                    <a:pt x="2301" y="120"/>
                  </a:cubicBezTo>
                  <a:cubicBezTo>
                    <a:pt x="2106" y="40"/>
                    <a:pt x="1902" y="0"/>
                    <a:pt x="16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2650275" y="1454350"/>
              <a:ext cx="96825" cy="93150"/>
            </a:xfrm>
            <a:custGeom>
              <a:rect b="b" l="l" r="r" t="t"/>
              <a:pathLst>
                <a:path extrusionOk="0" h="3726" w="3873">
                  <a:moveTo>
                    <a:pt x="2010" y="577"/>
                  </a:moveTo>
                  <a:cubicBezTo>
                    <a:pt x="2720" y="577"/>
                    <a:pt x="3294" y="1153"/>
                    <a:pt x="3297" y="1863"/>
                  </a:cubicBezTo>
                  <a:cubicBezTo>
                    <a:pt x="3297" y="2383"/>
                    <a:pt x="2984" y="2853"/>
                    <a:pt x="2503" y="3052"/>
                  </a:cubicBezTo>
                  <a:cubicBezTo>
                    <a:pt x="2343" y="3118"/>
                    <a:pt x="2176" y="3150"/>
                    <a:pt x="2010" y="3150"/>
                  </a:cubicBezTo>
                  <a:cubicBezTo>
                    <a:pt x="1675" y="3150"/>
                    <a:pt x="1347" y="3020"/>
                    <a:pt x="1101" y="2774"/>
                  </a:cubicBezTo>
                  <a:cubicBezTo>
                    <a:pt x="732" y="2405"/>
                    <a:pt x="622" y="1852"/>
                    <a:pt x="821" y="1371"/>
                  </a:cubicBezTo>
                  <a:cubicBezTo>
                    <a:pt x="1020" y="890"/>
                    <a:pt x="1489" y="577"/>
                    <a:pt x="2010" y="577"/>
                  </a:cubicBezTo>
                  <a:close/>
                  <a:moveTo>
                    <a:pt x="2010" y="0"/>
                  </a:moveTo>
                  <a:cubicBezTo>
                    <a:pt x="1525" y="0"/>
                    <a:pt x="1049" y="190"/>
                    <a:pt x="693" y="546"/>
                  </a:cubicBezTo>
                  <a:cubicBezTo>
                    <a:pt x="160" y="1079"/>
                    <a:pt x="1" y="1880"/>
                    <a:pt x="289" y="2576"/>
                  </a:cubicBezTo>
                  <a:cubicBezTo>
                    <a:pt x="578" y="3273"/>
                    <a:pt x="1257" y="3726"/>
                    <a:pt x="2010" y="3726"/>
                  </a:cubicBezTo>
                  <a:cubicBezTo>
                    <a:pt x="3038" y="3725"/>
                    <a:pt x="3871" y="2891"/>
                    <a:pt x="3873" y="1863"/>
                  </a:cubicBezTo>
                  <a:cubicBezTo>
                    <a:pt x="3871" y="1109"/>
                    <a:pt x="3418" y="430"/>
                    <a:pt x="2722" y="142"/>
                  </a:cubicBezTo>
                  <a:cubicBezTo>
                    <a:pt x="2492" y="47"/>
                    <a:pt x="2250" y="0"/>
                    <a:pt x="2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3330175" y="659725"/>
              <a:ext cx="1007825" cy="653450"/>
            </a:xfrm>
            <a:custGeom>
              <a:rect b="b" l="l" r="r" t="t"/>
              <a:pathLst>
                <a:path extrusionOk="0" h="26138" w="40313">
                  <a:moveTo>
                    <a:pt x="1" y="0"/>
                  </a:moveTo>
                  <a:lnTo>
                    <a:pt x="1" y="26137"/>
                  </a:lnTo>
                  <a:lnTo>
                    <a:pt x="40313" y="26137"/>
                  </a:lnTo>
                  <a:lnTo>
                    <a:pt x="40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3322950" y="652525"/>
              <a:ext cx="1022250" cy="667850"/>
            </a:xfrm>
            <a:custGeom>
              <a:rect b="b" l="l" r="r" t="t"/>
              <a:pathLst>
                <a:path extrusionOk="0" h="26714" w="40890">
                  <a:moveTo>
                    <a:pt x="40313" y="576"/>
                  </a:moveTo>
                  <a:lnTo>
                    <a:pt x="40313" y="26137"/>
                  </a:lnTo>
                  <a:lnTo>
                    <a:pt x="578" y="26137"/>
                  </a:lnTo>
                  <a:lnTo>
                    <a:pt x="578" y="576"/>
                  </a:lnTo>
                  <a:close/>
                  <a:moveTo>
                    <a:pt x="290" y="0"/>
                  </a:moveTo>
                  <a:cubicBezTo>
                    <a:pt x="130" y="0"/>
                    <a:pt x="1" y="130"/>
                    <a:pt x="1" y="288"/>
                  </a:cubicBezTo>
                  <a:lnTo>
                    <a:pt x="1" y="26425"/>
                  </a:lnTo>
                  <a:cubicBezTo>
                    <a:pt x="1" y="26584"/>
                    <a:pt x="130" y="26713"/>
                    <a:pt x="290" y="26713"/>
                  </a:cubicBezTo>
                  <a:lnTo>
                    <a:pt x="40601" y="26713"/>
                  </a:lnTo>
                  <a:cubicBezTo>
                    <a:pt x="40760" y="26713"/>
                    <a:pt x="40890" y="26584"/>
                    <a:pt x="40890" y="26425"/>
                  </a:cubicBezTo>
                  <a:lnTo>
                    <a:pt x="40890" y="288"/>
                  </a:lnTo>
                  <a:cubicBezTo>
                    <a:pt x="40890" y="130"/>
                    <a:pt x="40760" y="0"/>
                    <a:pt x="406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3379200" y="701150"/>
              <a:ext cx="912950" cy="565175"/>
            </a:xfrm>
            <a:custGeom>
              <a:rect b="b" l="l" r="r" t="t"/>
              <a:pathLst>
                <a:path extrusionOk="0" h="22607" w="36518">
                  <a:moveTo>
                    <a:pt x="1" y="1"/>
                  </a:moveTo>
                  <a:lnTo>
                    <a:pt x="1" y="22607"/>
                  </a:lnTo>
                  <a:lnTo>
                    <a:pt x="36518" y="22607"/>
                  </a:lnTo>
                  <a:lnTo>
                    <a:pt x="365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3372050" y="693950"/>
              <a:ext cx="927300" cy="579575"/>
            </a:xfrm>
            <a:custGeom>
              <a:rect b="b" l="l" r="r" t="t"/>
              <a:pathLst>
                <a:path extrusionOk="0" h="23183" w="37092">
                  <a:moveTo>
                    <a:pt x="36516" y="577"/>
                  </a:moveTo>
                  <a:lnTo>
                    <a:pt x="36516" y="22607"/>
                  </a:lnTo>
                  <a:lnTo>
                    <a:pt x="576" y="22607"/>
                  </a:lnTo>
                  <a:lnTo>
                    <a:pt x="576" y="577"/>
                  </a:lnTo>
                  <a:close/>
                  <a:moveTo>
                    <a:pt x="288" y="1"/>
                  </a:moveTo>
                  <a:cubicBezTo>
                    <a:pt x="129" y="1"/>
                    <a:pt x="0" y="129"/>
                    <a:pt x="0" y="289"/>
                  </a:cubicBezTo>
                  <a:lnTo>
                    <a:pt x="0" y="22895"/>
                  </a:lnTo>
                  <a:cubicBezTo>
                    <a:pt x="0" y="23053"/>
                    <a:pt x="129" y="23183"/>
                    <a:pt x="288" y="23183"/>
                  </a:cubicBezTo>
                  <a:lnTo>
                    <a:pt x="36804" y="23183"/>
                  </a:lnTo>
                  <a:cubicBezTo>
                    <a:pt x="36963" y="23183"/>
                    <a:pt x="37092" y="23053"/>
                    <a:pt x="37092" y="22895"/>
                  </a:cubicBezTo>
                  <a:lnTo>
                    <a:pt x="37092" y="289"/>
                  </a:lnTo>
                  <a:cubicBezTo>
                    <a:pt x="37092" y="129"/>
                    <a:pt x="36963" y="1"/>
                    <a:pt x="36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3422700" y="927050"/>
              <a:ext cx="223600" cy="244550"/>
            </a:xfrm>
            <a:custGeom>
              <a:rect b="b" l="l" r="r" t="t"/>
              <a:pathLst>
                <a:path extrusionOk="0" h="9782" w="8944">
                  <a:moveTo>
                    <a:pt x="4472" y="0"/>
                  </a:moveTo>
                  <a:cubicBezTo>
                    <a:pt x="2002" y="0"/>
                    <a:pt x="0" y="4238"/>
                    <a:pt x="0" y="6708"/>
                  </a:cubicBezTo>
                  <a:cubicBezTo>
                    <a:pt x="0" y="9177"/>
                    <a:pt x="2002" y="9782"/>
                    <a:pt x="4472" y="9782"/>
                  </a:cubicBezTo>
                  <a:cubicBezTo>
                    <a:pt x="6941" y="9782"/>
                    <a:pt x="8943" y="9177"/>
                    <a:pt x="8943" y="6708"/>
                  </a:cubicBezTo>
                  <a:cubicBezTo>
                    <a:pt x="8943" y="4238"/>
                    <a:pt x="6941" y="0"/>
                    <a:pt x="44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3415500" y="919850"/>
              <a:ext cx="238000" cy="258975"/>
            </a:xfrm>
            <a:custGeom>
              <a:rect b="b" l="l" r="r" t="t"/>
              <a:pathLst>
                <a:path extrusionOk="0" h="10359" w="9520">
                  <a:moveTo>
                    <a:pt x="4760" y="577"/>
                  </a:moveTo>
                  <a:cubicBezTo>
                    <a:pt x="6988" y="577"/>
                    <a:pt x="8943" y="4577"/>
                    <a:pt x="8943" y="6996"/>
                  </a:cubicBezTo>
                  <a:cubicBezTo>
                    <a:pt x="8943" y="8923"/>
                    <a:pt x="7653" y="9782"/>
                    <a:pt x="4760" y="9782"/>
                  </a:cubicBezTo>
                  <a:cubicBezTo>
                    <a:pt x="1867" y="9782"/>
                    <a:pt x="577" y="8923"/>
                    <a:pt x="577" y="6996"/>
                  </a:cubicBezTo>
                  <a:cubicBezTo>
                    <a:pt x="577" y="4577"/>
                    <a:pt x="2531" y="577"/>
                    <a:pt x="4760" y="577"/>
                  </a:cubicBezTo>
                  <a:close/>
                  <a:moveTo>
                    <a:pt x="4760" y="0"/>
                  </a:moveTo>
                  <a:cubicBezTo>
                    <a:pt x="2178" y="0"/>
                    <a:pt x="0" y="4297"/>
                    <a:pt x="0" y="6996"/>
                  </a:cubicBezTo>
                  <a:cubicBezTo>
                    <a:pt x="0" y="10359"/>
                    <a:pt x="3583" y="10359"/>
                    <a:pt x="4760" y="10359"/>
                  </a:cubicBezTo>
                  <a:cubicBezTo>
                    <a:pt x="5937" y="10359"/>
                    <a:pt x="9519" y="10359"/>
                    <a:pt x="9519" y="6996"/>
                  </a:cubicBezTo>
                  <a:cubicBezTo>
                    <a:pt x="9519" y="4298"/>
                    <a:pt x="7341" y="0"/>
                    <a:pt x="47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3457625" y="794325"/>
              <a:ext cx="153725" cy="153725"/>
            </a:xfrm>
            <a:custGeom>
              <a:rect b="b" l="l" r="r" t="t"/>
              <a:pathLst>
                <a:path extrusionOk="0" h="6149" w="6149">
                  <a:moveTo>
                    <a:pt x="3075" y="0"/>
                  </a:moveTo>
                  <a:cubicBezTo>
                    <a:pt x="1376" y="0"/>
                    <a:pt x="0" y="1376"/>
                    <a:pt x="0" y="3075"/>
                  </a:cubicBezTo>
                  <a:cubicBezTo>
                    <a:pt x="0" y="4772"/>
                    <a:pt x="1376" y="6149"/>
                    <a:pt x="3075" y="6149"/>
                  </a:cubicBezTo>
                  <a:cubicBezTo>
                    <a:pt x="4773" y="6149"/>
                    <a:pt x="6149" y="4772"/>
                    <a:pt x="6149" y="3075"/>
                  </a:cubicBezTo>
                  <a:cubicBezTo>
                    <a:pt x="6149" y="1376"/>
                    <a:pt x="4773" y="0"/>
                    <a:pt x="30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3450425" y="787100"/>
              <a:ext cx="168125" cy="168150"/>
            </a:xfrm>
            <a:custGeom>
              <a:rect b="b" l="l" r="r" t="t"/>
              <a:pathLst>
                <a:path extrusionOk="0" h="6726" w="6725">
                  <a:moveTo>
                    <a:pt x="3363" y="577"/>
                  </a:moveTo>
                  <a:cubicBezTo>
                    <a:pt x="4899" y="577"/>
                    <a:pt x="6149" y="1827"/>
                    <a:pt x="6149" y="3362"/>
                  </a:cubicBezTo>
                  <a:cubicBezTo>
                    <a:pt x="6149" y="4899"/>
                    <a:pt x="4899" y="6149"/>
                    <a:pt x="3363" y="6149"/>
                  </a:cubicBezTo>
                  <a:cubicBezTo>
                    <a:pt x="1826" y="6149"/>
                    <a:pt x="576" y="4899"/>
                    <a:pt x="576" y="3362"/>
                  </a:cubicBezTo>
                  <a:cubicBezTo>
                    <a:pt x="576" y="1827"/>
                    <a:pt x="1826" y="577"/>
                    <a:pt x="3363" y="577"/>
                  </a:cubicBezTo>
                  <a:close/>
                  <a:moveTo>
                    <a:pt x="3363" y="0"/>
                  </a:moveTo>
                  <a:cubicBezTo>
                    <a:pt x="1508" y="0"/>
                    <a:pt x="1" y="1509"/>
                    <a:pt x="1" y="3362"/>
                  </a:cubicBezTo>
                  <a:cubicBezTo>
                    <a:pt x="1" y="5217"/>
                    <a:pt x="1508" y="6726"/>
                    <a:pt x="3363" y="6726"/>
                  </a:cubicBezTo>
                  <a:cubicBezTo>
                    <a:pt x="5217" y="6726"/>
                    <a:pt x="6725" y="5217"/>
                    <a:pt x="6725" y="3362"/>
                  </a:cubicBezTo>
                  <a:cubicBezTo>
                    <a:pt x="6725" y="1509"/>
                    <a:pt x="5217" y="0"/>
                    <a:pt x="3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3743650" y="794325"/>
              <a:ext cx="215150" cy="28800"/>
            </a:xfrm>
            <a:custGeom>
              <a:rect b="b" l="l" r="r" t="t"/>
              <a:pathLst>
                <a:path extrusionOk="0" h="1152" w="8606">
                  <a:moveTo>
                    <a:pt x="8031" y="0"/>
                  </a:moveTo>
                  <a:cubicBezTo>
                    <a:pt x="8030" y="0"/>
                    <a:pt x="8030" y="0"/>
                    <a:pt x="8029" y="0"/>
                  </a:cubicBezTo>
                  <a:lnTo>
                    <a:pt x="577" y="0"/>
                  </a:lnTo>
                  <a:cubicBezTo>
                    <a:pt x="259" y="0"/>
                    <a:pt x="1" y="258"/>
                    <a:pt x="1" y="576"/>
                  </a:cubicBezTo>
                  <a:cubicBezTo>
                    <a:pt x="1" y="894"/>
                    <a:pt x="259" y="1152"/>
                    <a:pt x="577" y="1152"/>
                  </a:cubicBezTo>
                  <a:lnTo>
                    <a:pt x="8029" y="1152"/>
                  </a:lnTo>
                  <a:cubicBezTo>
                    <a:pt x="8348" y="1152"/>
                    <a:pt x="8606" y="894"/>
                    <a:pt x="8606" y="576"/>
                  </a:cubicBezTo>
                  <a:cubicBezTo>
                    <a:pt x="8606" y="259"/>
                    <a:pt x="8349" y="0"/>
                    <a:pt x="80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>
              <a:off x="3743650" y="875050"/>
              <a:ext cx="215150" cy="28850"/>
            </a:xfrm>
            <a:custGeom>
              <a:rect b="b" l="l" r="r" t="t"/>
              <a:pathLst>
                <a:path extrusionOk="0" h="1154" w="8606">
                  <a:moveTo>
                    <a:pt x="577" y="0"/>
                  </a:moveTo>
                  <a:cubicBezTo>
                    <a:pt x="259" y="0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8029" y="1153"/>
                  </a:lnTo>
                  <a:cubicBezTo>
                    <a:pt x="8348" y="1153"/>
                    <a:pt x="8606" y="895"/>
                    <a:pt x="8606" y="576"/>
                  </a:cubicBezTo>
                  <a:cubicBezTo>
                    <a:pt x="8606" y="258"/>
                    <a:pt x="8348" y="0"/>
                    <a:pt x="80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>
              <a:off x="3743650" y="1017875"/>
              <a:ext cx="463550" cy="28825"/>
            </a:xfrm>
            <a:custGeom>
              <a:rect b="b" l="l" r="r" t="t"/>
              <a:pathLst>
                <a:path extrusionOk="0" h="1153" w="18542">
                  <a:moveTo>
                    <a:pt x="577" y="0"/>
                  </a:moveTo>
                  <a:cubicBezTo>
                    <a:pt x="259" y="0"/>
                    <a:pt x="1" y="258"/>
                    <a:pt x="1" y="577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7"/>
                  </a:cubicBezTo>
                  <a:cubicBezTo>
                    <a:pt x="18542" y="258"/>
                    <a:pt x="18284" y="0"/>
                    <a:pt x="179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>
              <a:off x="3743650" y="1123450"/>
              <a:ext cx="463550" cy="28850"/>
            </a:xfrm>
            <a:custGeom>
              <a:rect b="b" l="l" r="r" t="t"/>
              <a:pathLst>
                <a:path extrusionOk="0" h="1154" w="18542">
                  <a:moveTo>
                    <a:pt x="577" y="1"/>
                  </a:moveTo>
                  <a:cubicBezTo>
                    <a:pt x="259" y="1"/>
                    <a:pt x="1" y="258"/>
                    <a:pt x="1" y="576"/>
                  </a:cubicBezTo>
                  <a:cubicBezTo>
                    <a:pt x="1" y="895"/>
                    <a:pt x="259" y="1153"/>
                    <a:pt x="577" y="1153"/>
                  </a:cubicBezTo>
                  <a:lnTo>
                    <a:pt x="17966" y="1153"/>
                  </a:lnTo>
                  <a:cubicBezTo>
                    <a:pt x="18284" y="1153"/>
                    <a:pt x="18542" y="895"/>
                    <a:pt x="18542" y="576"/>
                  </a:cubicBezTo>
                  <a:cubicBezTo>
                    <a:pt x="18542" y="258"/>
                    <a:pt x="18284" y="1"/>
                    <a:pt x="179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>
              <a:off x="4883650" y="1032825"/>
              <a:ext cx="917400" cy="558175"/>
            </a:xfrm>
            <a:custGeom>
              <a:rect b="b" l="l" r="r" t="t"/>
              <a:pathLst>
                <a:path extrusionOk="0" h="22327" w="36696">
                  <a:moveTo>
                    <a:pt x="88" y="1"/>
                  </a:moveTo>
                  <a:cubicBezTo>
                    <a:pt x="38" y="1"/>
                    <a:pt x="0" y="40"/>
                    <a:pt x="0" y="88"/>
                  </a:cubicBezTo>
                  <a:lnTo>
                    <a:pt x="0" y="22239"/>
                  </a:lnTo>
                  <a:cubicBezTo>
                    <a:pt x="0" y="22287"/>
                    <a:pt x="38" y="22326"/>
                    <a:pt x="88" y="22326"/>
                  </a:cubicBezTo>
                  <a:lnTo>
                    <a:pt x="36608" y="22326"/>
                  </a:lnTo>
                  <a:cubicBezTo>
                    <a:pt x="36656" y="22326"/>
                    <a:pt x="36696" y="22287"/>
                    <a:pt x="36696" y="22239"/>
                  </a:cubicBezTo>
                  <a:lnTo>
                    <a:pt x="36696" y="88"/>
                  </a:lnTo>
                  <a:cubicBezTo>
                    <a:pt x="36696" y="40"/>
                    <a:pt x="36656" y="1"/>
                    <a:pt x="36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>
              <a:off x="4869250" y="1018450"/>
              <a:ext cx="946225" cy="586925"/>
            </a:xfrm>
            <a:custGeom>
              <a:rect b="b" l="l" r="r" t="t"/>
              <a:pathLst>
                <a:path extrusionOk="0" h="23477" w="37849">
                  <a:moveTo>
                    <a:pt x="33913" y="1153"/>
                  </a:moveTo>
                  <a:cubicBezTo>
                    <a:pt x="35447" y="1153"/>
                    <a:pt x="36696" y="2400"/>
                    <a:pt x="36696" y="3934"/>
                  </a:cubicBezTo>
                  <a:lnTo>
                    <a:pt x="36696" y="19543"/>
                  </a:lnTo>
                  <a:cubicBezTo>
                    <a:pt x="36696" y="21077"/>
                    <a:pt x="35447" y="22325"/>
                    <a:pt x="33913" y="22325"/>
                  </a:cubicBezTo>
                  <a:lnTo>
                    <a:pt x="3933" y="22325"/>
                  </a:lnTo>
                  <a:cubicBezTo>
                    <a:pt x="2399" y="22325"/>
                    <a:pt x="1152" y="21077"/>
                    <a:pt x="1152" y="19543"/>
                  </a:cubicBezTo>
                  <a:lnTo>
                    <a:pt x="1152" y="3934"/>
                  </a:lnTo>
                  <a:cubicBezTo>
                    <a:pt x="1152" y="2400"/>
                    <a:pt x="2399" y="1153"/>
                    <a:pt x="3933" y="1153"/>
                  </a:cubicBezTo>
                  <a:close/>
                  <a:moveTo>
                    <a:pt x="3933" y="0"/>
                  </a:moveTo>
                  <a:cubicBezTo>
                    <a:pt x="1765" y="0"/>
                    <a:pt x="0" y="1765"/>
                    <a:pt x="0" y="3934"/>
                  </a:cubicBezTo>
                  <a:lnTo>
                    <a:pt x="0" y="19543"/>
                  </a:lnTo>
                  <a:cubicBezTo>
                    <a:pt x="0" y="21712"/>
                    <a:pt x="1765" y="23477"/>
                    <a:pt x="3933" y="23477"/>
                  </a:cubicBezTo>
                  <a:lnTo>
                    <a:pt x="33913" y="23477"/>
                  </a:lnTo>
                  <a:cubicBezTo>
                    <a:pt x="36083" y="23477"/>
                    <a:pt x="37849" y="21712"/>
                    <a:pt x="37849" y="19543"/>
                  </a:cubicBezTo>
                  <a:lnTo>
                    <a:pt x="37849" y="3934"/>
                  </a:lnTo>
                  <a:cubicBezTo>
                    <a:pt x="37849" y="1765"/>
                    <a:pt x="36083" y="0"/>
                    <a:pt x="339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4883650" y="1032825"/>
              <a:ext cx="917400" cy="275225"/>
            </a:xfrm>
            <a:custGeom>
              <a:rect b="b" l="l" r="r" t="t"/>
              <a:pathLst>
                <a:path extrusionOk="0" h="11009" w="36696">
                  <a:moveTo>
                    <a:pt x="1674" y="1"/>
                  </a:moveTo>
                  <a:cubicBezTo>
                    <a:pt x="750" y="1"/>
                    <a:pt x="0" y="751"/>
                    <a:pt x="0" y="1675"/>
                  </a:cubicBezTo>
                  <a:lnTo>
                    <a:pt x="0" y="2139"/>
                  </a:lnTo>
                  <a:lnTo>
                    <a:pt x="16574" y="10645"/>
                  </a:lnTo>
                  <a:cubicBezTo>
                    <a:pt x="17073" y="10888"/>
                    <a:pt x="17613" y="11009"/>
                    <a:pt x="18154" y="11009"/>
                  </a:cubicBezTo>
                  <a:cubicBezTo>
                    <a:pt x="18724" y="11009"/>
                    <a:pt x="19293" y="10874"/>
                    <a:pt x="19812" y="10605"/>
                  </a:cubicBezTo>
                  <a:lnTo>
                    <a:pt x="36696" y="2065"/>
                  </a:lnTo>
                  <a:lnTo>
                    <a:pt x="36696" y="1675"/>
                  </a:lnTo>
                  <a:cubicBezTo>
                    <a:pt x="36696" y="751"/>
                    <a:pt x="35946" y="1"/>
                    <a:pt x="350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4869225" y="1018400"/>
              <a:ext cx="946225" cy="304000"/>
            </a:xfrm>
            <a:custGeom>
              <a:rect b="b" l="l" r="r" t="t"/>
              <a:pathLst>
                <a:path extrusionOk="0" h="12160" w="37849">
                  <a:moveTo>
                    <a:pt x="35598" y="1155"/>
                  </a:moveTo>
                  <a:cubicBezTo>
                    <a:pt x="36205" y="1155"/>
                    <a:pt x="36696" y="1647"/>
                    <a:pt x="36697" y="2252"/>
                  </a:cubicBezTo>
                  <a:lnTo>
                    <a:pt x="36697" y="2288"/>
                  </a:lnTo>
                  <a:lnTo>
                    <a:pt x="20130" y="10669"/>
                  </a:lnTo>
                  <a:cubicBezTo>
                    <a:pt x="20128" y="10669"/>
                    <a:pt x="20127" y="10670"/>
                    <a:pt x="20126" y="10671"/>
                  </a:cubicBezTo>
                  <a:cubicBezTo>
                    <a:pt x="19689" y="10897"/>
                    <a:pt x="19207" y="11010"/>
                    <a:pt x="18727" y="11010"/>
                  </a:cubicBezTo>
                  <a:cubicBezTo>
                    <a:pt x="18275" y="11010"/>
                    <a:pt x="17824" y="10910"/>
                    <a:pt x="17414" y="10710"/>
                  </a:cubicBezTo>
                  <a:lnTo>
                    <a:pt x="1153" y="2365"/>
                  </a:lnTo>
                  <a:lnTo>
                    <a:pt x="1153" y="2252"/>
                  </a:lnTo>
                  <a:cubicBezTo>
                    <a:pt x="1154" y="1647"/>
                    <a:pt x="1645" y="1155"/>
                    <a:pt x="2251" y="1155"/>
                  </a:cubicBezTo>
                  <a:close/>
                  <a:moveTo>
                    <a:pt x="2250" y="1"/>
                  </a:moveTo>
                  <a:cubicBezTo>
                    <a:pt x="1010" y="1"/>
                    <a:pt x="0" y="1011"/>
                    <a:pt x="0" y="2252"/>
                  </a:cubicBezTo>
                  <a:lnTo>
                    <a:pt x="0" y="2716"/>
                  </a:lnTo>
                  <a:cubicBezTo>
                    <a:pt x="0" y="2932"/>
                    <a:pt x="121" y="3130"/>
                    <a:pt x="313" y="3229"/>
                  </a:cubicBezTo>
                  <a:lnTo>
                    <a:pt x="16899" y="11740"/>
                  </a:lnTo>
                  <a:cubicBezTo>
                    <a:pt x="17466" y="12016"/>
                    <a:pt x="18091" y="12160"/>
                    <a:pt x="18723" y="12160"/>
                  </a:cubicBezTo>
                  <a:cubicBezTo>
                    <a:pt x="18725" y="12160"/>
                    <a:pt x="18728" y="12160"/>
                    <a:pt x="18731" y="12160"/>
                  </a:cubicBezTo>
                  <a:cubicBezTo>
                    <a:pt x="18733" y="12160"/>
                    <a:pt x="18736" y="12160"/>
                    <a:pt x="18738" y="12160"/>
                  </a:cubicBezTo>
                  <a:cubicBezTo>
                    <a:pt x="19404" y="12160"/>
                    <a:pt x="20059" y="12000"/>
                    <a:pt x="20652" y="11694"/>
                  </a:cubicBezTo>
                  <a:lnTo>
                    <a:pt x="37533" y="3155"/>
                  </a:lnTo>
                  <a:cubicBezTo>
                    <a:pt x="37726" y="3057"/>
                    <a:pt x="37849" y="2859"/>
                    <a:pt x="37849" y="2642"/>
                  </a:cubicBezTo>
                  <a:lnTo>
                    <a:pt x="37849" y="2252"/>
                  </a:lnTo>
                  <a:cubicBezTo>
                    <a:pt x="37849" y="1011"/>
                    <a:pt x="36840" y="1"/>
                    <a:pt x="35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5394725" y="2005800"/>
              <a:ext cx="927275" cy="468050"/>
            </a:xfrm>
            <a:custGeom>
              <a:rect b="b" l="l" r="r" t="t"/>
              <a:pathLst>
                <a:path extrusionOk="0" h="18722" w="37091">
                  <a:moveTo>
                    <a:pt x="62" y="0"/>
                  </a:moveTo>
                  <a:cubicBezTo>
                    <a:pt x="28" y="0"/>
                    <a:pt x="0" y="28"/>
                    <a:pt x="0" y="61"/>
                  </a:cubicBezTo>
                  <a:lnTo>
                    <a:pt x="0" y="18661"/>
                  </a:lnTo>
                  <a:cubicBezTo>
                    <a:pt x="0" y="18695"/>
                    <a:pt x="28" y="18721"/>
                    <a:pt x="62" y="18721"/>
                  </a:cubicBezTo>
                  <a:lnTo>
                    <a:pt x="37031" y="18721"/>
                  </a:lnTo>
                  <a:cubicBezTo>
                    <a:pt x="37064" y="18721"/>
                    <a:pt x="37091" y="18695"/>
                    <a:pt x="37091" y="18661"/>
                  </a:cubicBezTo>
                  <a:lnTo>
                    <a:pt x="37091" y="61"/>
                  </a:lnTo>
                  <a:cubicBezTo>
                    <a:pt x="37091" y="28"/>
                    <a:pt x="37064" y="0"/>
                    <a:pt x="370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5394725" y="2351400"/>
              <a:ext cx="140275" cy="251400"/>
            </a:xfrm>
            <a:custGeom>
              <a:rect b="b" l="l" r="r" t="t"/>
              <a:pathLst>
                <a:path extrusionOk="0" h="10056" w="5611">
                  <a:moveTo>
                    <a:pt x="0" y="1"/>
                  </a:moveTo>
                  <a:lnTo>
                    <a:pt x="0" y="10056"/>
                  </a:lnTo>
                  <a:lnTo>
                    <a:pt x="5610" y="3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5618200" y="2200325"/>
              <a:ext cx="99875" cy="96125"/>
            </a:xfrm>
            <a:custGeom>
              <a:rect b="b" l="l" r="r" t="t"/>
              <a:pathLst>
                <a:path extrusionOk="0" h="3845" w="3995">
                  <a:moveTo>
                    <a:pt x="2075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1" y="1939"/>
                    <a:pt x="297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4" y="3844"/>
                    <a:pt x="3995" y="2983"/>
                    <a:pt x="3995" y="1923"/>
                  </a:cubicBezTo>
                  <a:cubicBezTo>
                    <a:pt x="3995" y="1145"/>
                    <a:pt x="3526" y="444"/>
                    <a:pt x="2809" y="146"/>
                  </a:cubicBezTo>
                  <a:cubicBezTo>
                    <a:pt x="2571" y="48"/>
                    <a:pt x="2322" y="1"/>
                    <a:pt x="2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5824050" y="2200325"/>
              <a:ext cx="99925" cy="96125"/>
            </a:xfrm>
            <a:custGeom>
              <a:rect b="b" l="l" r="r" t="t"/>
              <a:pathLst>
                <a:path extrusionOk="0" h="3845" w="3997">
                  <a:moveTo>
                    <a:pt x="2076" y="1"/>
                  </a:moveTo>
                  <a:cubicBezTo>
                    <a:pt x="1575" y="1"/>
                    <a:pt x="1084" y="196"/>
                    <a:pt x="716" y="564"/>
                  </a:cubicBezTo>
                  <a:cubicBezTo>
                    <a:pt x="165" y="1113"/>
                    <a:pt x="1" y="1939"/>
                    <a:pt x="298" y="2658"/>
                  </a:cubicBezTo>
                  <a:cubicBezTo>
                    <a:pt x="596" y="3375"/>
                    <a:pt x="1296" y="3844"/>
                    <a:pt x="2074" y="3844"/>
                  </a:cubicBezTo>
                  <a:cubicBezTo>
                    <a:pt x="3135" y="3844"/>
                    <a:pt x="3996" y="2983"/>
                    <a:pt x="3996" y="1923"/>
                  </a:cubicBezTo>
                  <a:cubicBezTo>
                    <a:pt x="3996" y="1145"/>
                    <a:pt x="3527" y="444"/>
                    <a:pt x="2809" y="146"/>
                  </a:cubicBezTo>
                  <a:cubicBezTo>
                    <a:pt x="2572" y="48"/>
                    <a:pt x="2323" y="1"/>
                    <a:pt x="2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6029975" y="2200325"/>
              <a:ext cx="99875" cy="96125"/>
            </a:xfrm>
            <a:custGeom>
              <a:rect b="b" l="l" r="r" t="t"/>
              <a:pathLst>
                <a:path extrusionOk="0" h="3845" w="3995">
                  <a:moveTo>
                    <a:pt x="2074" y="1"/>
                  </a:moveTo>
                  <a:cubicBezTo>
                    <a:pt x="1574" y="1"/>
                    <a:pt x="1082" y="196"/>
                    <a:pt x="714" y="564"/>
                  </a:cubicBezTo>
                  <a:cubicBezTo>
                    <a:pt x="165" y="1113"/>
                    <a:pt x="0" y="1939"/>
                    <a:pt x="298" y="2658"/>
                  </a:cubicBezTo>
                  <a:cubicBezTo>
                    <a:pt x="595" y="3375"/>
                    <a:pt x="1296" y="3844"/>
                    <a:pt x="2073" y="3844"/>
                  </a:cubicBezTo>
                  <a:cubicBezTo>
                    <a:pt x="3135" y="3844"/>
                    <a:pt x="3995" y="2983"/>
                    <a:pt x="3995" y="1923"/>
                  </a:cubicBezTo>
                  <a:cubicBezTo>
                    <a:pt x="3995" y="1145"/>
                    <a:pt x="3527" y="444"/>
                    <a:pt x="2808" y="146"/>
                  </a:cubicBezTo>
                  <a:cubicBezTo>
                    <a:pt x="2571" y="48"/>
                    <a:pt x="2322" y="1"/>
                    <a:pt x="20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1157425" y="3075450"/>
              <a:ext cx="875850" cy="648650"/>
            </a:xfrm>
            <a:custGeom>
              <a:rect b="b" l="l" r="r" t="t"/>
              <a:pathLst>
                <a:path extrusionOk="0" h="25946" w="35034">
                  <a:moveTo>
                    <a:pt x="32761" y="5477"/>
                  </a:moveTo>
                  <a:lnTo>
                    <a:pt x="31445" y="10363"/>
                  </a:lnTo>
                  <a:lnTo>
                    <a:pt x="31445" y="5477"/>
                  </a:lnTo>
                  <a:close/>
                  <a:moveTo>
                    <a:pt x="12979" y="5477"/>
                  </a:moveTo>
                  <a:lnTo>
                    <a:pt x="12979" y="13779"/>
                  </a:lnTo>
                  <a:lnTo>
                    <a:pt x="12542" y="13779"/>
                  </a:lnTo>
                  <a:lnTo>
                    <a:pt x="9775" y="5477"/>
                  </a:lnTo>
                  <a:close/>
                  <a:moveTo>
                    <a:pt x="18491" y="5477"/>
                  </a:moveTo>
                  <a:lnTo>
                    <a:pt x="18490" y="13779"/>
                  </a:lnTo>
                  <a:lnTo>
                    <a:pt x="14913" y="13779"/>
                  </a:lnTo>
                  <a:lnTo>
                    <a:pt x="14913" y="5477"/>
                  </a:lnTo>
                  <a:close/>
                  <a:moveTo>
                    <a:pt x="24001" y="5477"/>
                  </a:moveTo>
                  <a:lnTo>
                    <a:pt x="24001" y="13779"/>
                  </a:lnTo>
                  <a:lnTo>
                    <a:pt x="20423" y="13779"/>
                  </a:lnTo>
                  <a:lnTo>
                    <a:pt x="20423" y="5477"/>
                  </a:lnTo>
                  <a:close/>
                  <a:moveTo>
                    <a:pt x="29513" y="5477"/>
                  </a:moveTo>
                  <a:lnTo>
                    <a:pt x="29513" y="13779"/>
                  </a:lnTo>
                  <a:lnTo>
                    <a:pt x="25935" y="13779"/>
                  </a:lnTo>
                  <a:lnTo>
                    <a:pt x="25935" y="5477"/>
                  </a:lnTo>
                  <a:close/>
                  <a:moveTo>
                    <a:pt x="16702" y="21222"/>
                  </a:moveTo>
                  <a:cubicBezTo>
                    <a:pt x="16881" y="21222"/>
                    <a:pt x="17063" y="21257"/>
                    <a:pt x="17235" y="21328"/>
                  </a:cubicBezTo>
                  <a:cubicBezTo>
                    <a:pt x="17757" y="21544"/>
                    <a:pt x="18097" y="22054"/>
                    <a:pt x="18097" y="22619"/>
                  </a:cubicBezTo>
                  <a:cubicBezTo>
                    <a:pt x="18095" y="23389"/>
                    <a:pt x="17472" y="24012"/>
                    <a:pt x="16702" y="24014"/>
                  </a:cubicBezTo>
                  <a:cubicBezTo>
                    <a:pt x="16137" y="24014"/>
                    <a:pt x="15627" y="23674"/>
                    <a:pt x="15411" y="23152"/>
                  </a:cubicBezTo>
                  <a:cubicBezTo>
                    <a:pt x="15195" y="22631"/>
                    <a:pt x="15315" y="22030"/>
                    <a:pt x="15713" y="21630"/>
                  </a:cubicBezTo>
                  <a:cubicBezTo>
                    <a:pt x="15981" y="21364"/>
                    <a:pt x="16338" y="21222"/>
                    <a:pt x="16702" y="21222"/>
                  </a:cubicBezTo>
                  <a:close/>
                  <a:moveTo>
                    <a:pt x="26937" y="21222"/>
                  </a:moveTo>
                  <a:cubicBezTo>
                    <a:pt x="27116" y="21222"/>
                    <a:pt x="27298" y="21257"/>
                    <a:pt x="27470" y="21328"/>
                  </a:cubicBezTo>
                  <a:cubicBezTo>
                    <a:pt x="27992" y="21544"/>
                    <a:pt x="28331" y="22054"/>
                    <a:pt x="28331" y="22619"/>
                  </a:cubicBezTo>
                  <a:cubicBezTo>
                    <a:pt x="28330" y="23388"/>
                    <a:pt x="27706" y="24012"/>
                    <a:pt x="26938" y="24014"/>
                  </a:cubicBezTo>
                  <a:lnTo>
                    <a:pt x="26936" y="24014"/>
                  </a:lnTo>
                  <a:cubicBezTo>
                    <a:pt x="26371" y="24014"/>
                    <a:pt x="25863" y="23674"/>
                    <a:pt x="25646" y="23152"/>
                  </a:cubicBezTo>
                  <a:cubicBezTo>
                    <a:pt x="25430" y="22631"/>
                    <a:pt x="25550" y="22030"/>
                    <a:pt x="25949" y="21630"/>
                  </a:cubicBezTo>
                  <a:cubicBezTo>
                    <a:pt x="26216" y="21364"/>
                    <a:pt x="26573" y="21222"/>
                    <a:pt x="26937" y="21222"/>
                  </a:cubicBezTo>
                  <a:close/>
                  <a:moveTo>
                    <a:pt x="955" y="1"/>
                  </a:moveTo>
                  <a:cubicBezTo>
                    <a:pt x="426" y="7"/>
                    <a:pt x="1" y="437"/>
                    <a:pt x="1" y="966"/>
                  </a:cubicBezTo>
                  <a:cubicBezTo>
                    <a:pt x="1" y="1496"/>
                    <a:pt x="426" y="1927"/>
                    <a:pt x="955" y="1933"/>
                  </a:cubicBezTo>
                  <a:lnTo>
                    <a:pt x="6557" y="1933"/>
                  </a:lnTo>
                  <a:lnTo>
                    <a:pt x="12635" y="20168"/>
                  </a:lnTo>
                  <a:cubicBezTo>
                    <a:pt x="12766" y="20563"/>
                    <a:pt x="13136" y="20829"/>
                    <a:pt x="13552" y="20829"/>
                  </a:cubicBezTo>
                  <a:lnTo>
                    <a:pt x="13903" y="20829"/>
                  </a:lnTo>
                  <a:cubicBezTo>
                    <a:pt x="13571" y="21347"/>
                    <a:pt x="13373" y="21959"/>
                    <a:pt x="13373" y="22617"/>
                  </a:cubicBezTo>
                  <a:cubicBezTo>
                    <a:pt x="13373" y="24454"/>
                    <a:pt x="14866" y="25946"/>
                    <a:pt x="16702" y="25946"/>
                  </a:cubicBezTo>
                  <a:cubicBezTo>
                    <a:pt x="18537" y="25946"/>
                    <a:pt x="20030" y="24454"/>
                    <a:pt x="20030" y="22617"/>
                  </a:cubicBezTo>
                  <a:cubicBezTo>
                    <a:pt x="20029" y="21983"/>
                    <a:pt x="19844" y="21362"/>
                    <a:pt x="19499" y="20829"/>
                  </a:cubicBezTo>
                  <a:lnTo>
                    <a:pt x="24139" y="20829"/>
                  </a:lnTo>
                  <a:cubicBezTo>
                    <a:pt x="23807" y="21347"/>
                    <a:pt x="23608" y="21959"/>
                    <a:pt x="23608" y="22617"/>
                  </a:cubicBezTo>
                  <a:cubicBezTo>
                    <a:pt x="23608" y="24454"/>
                    <a:pt x="25101" y="25946"/>
                    <a:pt x="26936" y="25946"/>
                  </a:cubicBezTo>
                  <a:cubicBezTo>
                    <a:pt x="28772" y="25946"/>
                    <a:pt x="30265" y="24454"/>
                    <a:pt x="30265" y="22617"/>
                  </a:cubicBezTo>
                  <a:cubicBezTo>
                    <a:pt x="30264" y="21983"/>
                    <a:pt x="30079" y="21362"/>
                    <a:pt x="29735" y="20829"/>
                  </a:cubicBezTo>
                  <a:lnTo>
                    <a:pt x="30480" y="20829"/>
                  </a:lnTo>
                  <a:cubicBezTo>
                    <a:pt x="31013" y="20829"/>
                    <a:pt x="31446" y="20396"/>
                    <a:pt x="31446" y="19862"/>
                  </a:cubicBezTo>
                  <a:cubicBezTo>
                    <a:pt x="31446" y="19329"/>
                    <a:pt x="31013" y="18896"/>
                    <a:pt x="30480" y="18896"/>
                  </a:cubicBezTo>
                  <a:lnTo>
                    <a:pt x="14249" y="18896"/>
                  </a:lnTo>
                  <a:lnTo>
                    <a:pt x="13187" y="15711"/>
                  </a:lnTo>
                  <a:lnTo>
                    <a:pt x="31266" y="15711"/>
                  </a:lnTo>
                  <a:cubicBezTo>
                    <a:pt x="31703" y="15711"/>
                    <a:pt x="32086" y="15418"/>
                    <a:pt x="32200" y="14996"/>
                  </a:cubicBezTo>
                  <a:lnTo>
                    <a:pt x="34955" y="4761"/>
                  </a:lnTo>
                  <a:cubicBezTo>
                    <a:pt x="35034" y="4471"/>
                    <a:pt x="34971" y="4160"/>
                    <a:pt x="34789" y="3922"/>
                  </a:cubicBezTo>
                  <a:cubicBezTo>
                    <a:pt x="34606" y="3684"/>
                    <a:pt x="34325" y="3544"/>
                    <a:pt x="34025" y="3544"/>
                  </a:cubicBezTo>
                  <a:cubicBezTo>
                    <a:pt x="34024" y="3544"/>
                    <a:pt x="34023" y="3544"/>
                    <a:pt x="34022" y="3544"/>
                  </a:cubicBezTo>
                  <a:lnTo>
                    <a:pt x="9131" y="3544"/>
                  </a:lnTo>
                  <a:lnTo>
                    <a:pt x="8170" y="662"/>
                  </a:lnTo>
                  <a:cubicBezTo>
                    <a:pt x="8039" y="267"/>
                    <a:pt x="7670" y="1"/>
                    <a:pt x="7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5604225" y="3056750"/>
              <a:ext cx="696275" cy="696225"/>
            </a:xfrm>
            <a:custGeom>
              <a:rect b="b" l="l" r="r" t="t"/>
              <a:pathLst>
                <a:path extrusionOk="0" h="27849" w="27851">
                  <a:moveTo>
                    <a:pt x="10436" y="2243"/>
                  </a:moveTo>
                  <a:lnTo>
                    <a:pt x="10436" y="2243"/>
                  </a:lnTo>
                  <a:cubicBezTo>
                    <a:pt x="9791" y="3179"/>
                    <a:pt x="9237" y="4378"/>
                    <a:pt x="8796" y="5784"/>
                  </a:cubicBezTo>
                  <a:lnTo>
                    <a:pt x="4868" y="5784"/>
                  </a:lnTo>
                  <a:cubicBezTo>
                    <a:pt x="6351" y="4138"/>
                    <a:pt x="8263" y="2893"/>
                    <a:pt x="10436" y="2243"/>
                  </a:cubicBezTo>
                  <a:close/>
                  <a:moveTo>
                    <a:pt x="13925" y="1729"/>
                  </a:moveTo>
                  <a:cubicBezTo>
                    <a:pt x="15095" y="1729"/>
                    <a:pt x="16336" y="3240"/>
                    <a:pt x="17221" y="5784"/>
                  </a:cubicBezTo>
                  <a:lnTo>
                    <a:pt x="10630" y="5784"/>
                  </a:lnTo>
                  <a:cubicBezTo>
                    <a:pt x="11514" y="3241"/>
                    <a:pt x="12756" y="1729"/>
                    <a:pt x="13925" y="1729"/>
                  </a:cubicBezTo>
                  <a:close/>
                  <a:moveTo>
                    <a:pt x="17414" y="2243"/>
                  </a:moveTo>
                  <a:cubicBezTo>
                    <a:pt x="19588" y="2893"/>
                    <a:pt x="21501" y="4138"/>
                    <a:pt x="22981" y="5784"/>
                  </a:cubicBezTo>
                  <a:lnTo>
                    <a:pt x="19053" y="5784"/>
                  </a:lnTo>
                  <a:cubicBezTo>
                    <a:pt x="18614" y="4378"/>
                    <a:pt x="18058" y="3179"/>
                    <a:pt x="17414" y="2243"/>
                  </a:cubicBezTo>
                  <a:close/>
                  <a:moveTo>
                    <a:pt x="8341" y="7512"/>
                  </a:moveTo>
                  <a:cubicBezTo>
                    <a:pt x="7971" y="9176"/>
                    <a:pt x="7746" y="11047"/>
                    <a:pt x="7695" y="13060"/>
                  </a:cubicBezTo>
                  <a:lnTo>
                    <a:pt x="1774" y="13060"/>
                  </a:lnTo>
                  <a:cubicBezTo>
                    <a:pt x="1910" y="11092"/>
                    <a:pt x="2528" y="9188"/>
                    <a:pt x="3570" y="7512"/>
                  </a:cubicBezTo>
                  <a:close/>
                  <a:moveTo>
                    <a:pt x="17724" y="7512"/>
                  </a:moveTo>
                  <a:cubicBezTo>
                    <a:pt x="18111" y="9112"/>
                    <a:pt x="18364" y="10984"/>
                    <a:pt x="18421" y="13060"/>
                  </a:cubicBezTo>
                  <a:lnTo>
                    <a:pt x="9431" y="13060"/>
                  </a:lnTo>
                  <a:cubicBezTo>
                    <a:pt x="9487" y="10984"/>
                    <a:pt x="9740" y="9111"/>
                    <a:pt x="10128" y="7512"/>
                  </a:cubicBezTo>
                  <a:close/>
                  <a:moveTo>
                    <a:pt x="24280" y="7512"/>
                  </a:moveTo>
                  <a:cubicBezTo>
                    <a:pt x="25322" y="9188"/>
                    <a:pt x="25939" y="11093"/>
                    <a:pt x="26077" y="13060"/>
                  </a:cubicBezTo>
                  <a:lnTo>
                    <a:pt x="20155" y="13060"/>
                  </a:lnTo>
                  <a:cubicBezTo>
                    <a:pt x="20105" y="11047"/>
                    <a:pt x="19879" y="9176"/>
                    <a:pt x="19510" y="7512"/>
                  </a:cubicBezTo>
                  <a:close/>
                  <a:moveTo>
                    <a:pt x="7695" y="14789"/>
                  </a:moveTo>
                  <a:cubicBezTo>
                    <a:pt x="7754" y="17158"/>
                    <a:pt x="8055" y="19334"/>
                    <a:pt x="8548" y="21202"/>
                  </a:cubicBezTo>
                  <a:lnTo>
                    <a:pt x="4162" y="21202"/>
                  </a:lnTo>
                  <a:cubicBezTo>
                    <a:pt x="2766" y="19338"/>
                    <a:pt x="1936" y="17112"/>
                    <a:pt x="1772" y="14789"/>
                  </a:cubicBezTo>
                  <a:close/>
                  <a:moveTo>
                    <a:pt x="18421" y="14789"/>
                  </a:moveTo>
                  <a:cubicBezTo>
                    <a:pt x="18355" y="17252"/>
                    <a:pt x="18009" y="19429"/>
                    <a:pt x="17495" y="21202"/>
                  </a:cubicBezTo>
                  <a:lnTo>
                    <a:pt x="10356" y="21202"/>
                  </a:lnTo>
                  <a:cubicBezTo>
                    <a:pt x="9841" y="19429"/>
                    <a:pt x="9497" y="17252"/>
                    <a:pt x="9430" y="14789"/>
                  </a:cubicBezTo>
                  <a:close/>
                  <a:moveTo>
                    <a:pt x="26077" y="14788"/>
                  </a:moveTo>
                  <a:cubicBezTo>
                    <a:pt x="25914" y="17112"/>
                    <a:pt x="25085" y="19338"/>
                    <a:pt x="23689" y="21202"/>
                  </a:cubicBezTo>
                  <a:lnTo>
                    <a:pt x="19302" y="21202"/>
                  </a:lnTo>
                  <a:cubicBezTo>
                    <a:pt x="19795" y="19334"/>
                    <a:pt x="20096" y="17158"/>
                    <a:pt x="20155" y="14788"/>
                  </a:cubicBezTo>
                  <a:close/>
                  <a:moveTo>
                    <a:pt x="9090" y="22930"/>
                  </a:moveTo>
                  <a:cubicBezTo>
                    <a:pt x="9474" y="23968"/>
                    <a:pt x="9926" y="24868"/>
                    <a:pt x="10436" y="25606"/>
                  </a:cubicBezTo>
                  <a:cubicBezTo>
                    <a:pt x="8662" y="25075"/>
                    <a:pt x="7064" y="24146"/>
                    <a:pt x="5729" y="22930"/>
                  </a:cubicBezTo>
                  <a:close/>
                  <a:moveTo>
                    <a:pt x="22121" y="22930"/>
                  </a:moveTo>
                  <a:cubicBezTo>
                    <a:pt x="20786" y="24146"/>
                    <a:pt x="19187" y="25075"/>
                    <a:pt x="17414" y="25606"/>
                  </a:cubicBezTo>
                  <a:cubicBezTo>
                    <a:pt x="17924" y="24868"/>
                    <a:pt x="18376" y="23968"/>
                    <a:pt x="18760" y="22930"/>
                  </a:cubicBezTo>
                  <a:close/>
                  <a:moveTo>
                    <a:pt x="16889" y="22930"/>
                  </a:moveTo>
                  <a:cubicBezTo>
                    <a:pt x="16040" y="24945"/>
                    <a:pt x="14954" y="26121"/>
                    <a:pt x="13925" y="26121"/>
                  </a:cubicBezTo>
                  <a:cubicBezTo>
                    <a:pt x="12895" y="26121"/>
                    <a:pt x="11811" y="24945"/>
                    <a:pt x="10961" y="22930"/>
                  </a:cubicBezTo>
                  <a:close/>
                  <a:moveTo>
                    <a:pt x="13925" y="0"/>
                  </a:moveTo>
                  <a:cubicBezTo>
                    <a:pt x="6248" y="0"/>
                    <a:pt x="1" y="6246"/>
                    <a:pt x="1" y="13925"/>
                  </a:cubicBezTo>
                  <a:cubicBezTo>
                    <a:pt x="1" y="21602"/>
                    <a:pt x="6248" y="27849"/>
                    <a:pt x="13925" y="27849"/>
                  </a:cubicBezTo>
                  <a:cubicBezTo>
                    <a:pt x="21604" y="27849"/>
                    <a:pt x="27851" y="21603"/>
                    <a:pt x="27851" y="13925"/>
                  </a:cubicBezTo>
                  <a:cubicBezTo>
                    <a:pt x="27851" y="6246"/>
                    <a:pt x="21605" y="0"/>
                    <a:pt x="13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3" name="Google Shape;493;p30"/>
          <p:cNvSpPr txBox="1"/>
          <p:nvPr/>
        </p:nvSpPr>
        <p:spPr>
          <a:xfrm>
            <a:off x="668425" y="895025"/>
            <a:ext cx="834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Familiarizarea cu certificate digitale, folosind utilitarul "keytool" specific limbajului Java, dar prezentând și utilitarul OpenSSL ca o alternativă a "keytool"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494" name="Google Shape;494;p30"/>
          <p:cNvGrpSpPr/>
          <p:nvPr/>
        </p:nvGrpSpPr>
        <p:grpSpPr>
          <a:xfrm>
            <a:off x="724555" y="1029127"/>
            <a:ext cx="306314" cy="347403"/>
            <a:chOff x="1310655" y="3360527"/>
            <a:chExt cx="306314" cy="347403"/>
          </a:xfrm>
        </p:grpSpPr>
        <p:sp>
          <p:nvSpPr>
            <p:cNvPr id="495" name="Google Shape;495;p30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" name="Google Shape;500;p30"/>
          <p:cNvSpPr txBox="1"/>
          <p:nvPr/>
        </p:nvSpPr>
        <p:spPr>
          <a:xfrm>
            <a:off x="1154125" y="1510625"/>
            <a:ext cx="786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Dezvoltarea a două aplicații server-client care să poată comunica în mod nesigur pe Internet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501" name="Google Shape;501;p30"/>
          <p:cNvGrpSpPr/>
          <p:nvPr/>
        </p:nvGrpSpPr>
        <p:grpSpPr>
          <a:xfrm>
            <a:off x="698200" y="1639112"/>
            <a:ext cx="359015" cy="358633"/>
            <a:chOff x="1309875" y="1499912"/>
            <a:chExt cx="359015" cy="358633"/>
          </a:xfrm>
        </p:grpSpPr>
        <p:sp>
          <p:nvSpPr>
            <p:cNvPr id="502" name="Google Shape;502;p30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1" name="Google Shape;511;p30"/>
          <p:cNvSpPr txBox="1"/>
          <p:nvPr/>
        </p:nvSpPr>
        <p:spPr>
          <a:xfrm>
            <a:off x="1154125" y="2126225"/>
            <a:ext cx="800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Implementarea protocolului TLS cu opțiunea alegerii versiunii de protocol pornind de la aplicațiile dezvoltate anterior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512" name="Google Shape;512;p30"/>
          <p:cNvGrpSpPr/>
          <p:nvPr/>
        </p:nvGrpSpPr>
        <p:grpSpPr>
          <a:xfrm>
            <a:off x="734544" y="2260321"/>
            <a:ext cx="286324" cy="348163"/>
            <a:chOff x="1767069" y="3360146"/>
            <a:chExt cx="286324" cy="348163"/>
          </a:xfrm>
        </p:grpSpPr>
        <p:sp>
          <p:nvSpPr>
            <p:cNvPr id="513" name="Google Shape;513;p30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0" name="Google Shape;520;p30"/>
          <p:cNvSpPr txBox="1"/>
          <p:nvPr/>
        </p:nvSpPr>
        <p:spPr>
          <a:xfrm>
            <a:off x="1154125" y="2749575"/>
            <a:ext cx="5755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Dezvoltarea unei aplicații de tip server care să poată folosi "HTTPS", dar și adăugarea unui plus de siguranță prin filtrarea conexiunii pe baza certificatului prezentat de client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21" name="Google Shape;521;p30"/>
          <p:cNvSpPr txBox="1"/>
          <p:nvPr/>
        </p:nvSpPr>
        <p:spPr>
          <a:xfrm>
            <a:off x="1234225" y="3600113"/>
            <a:ext cx="559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Analiza protocolului folosind capturi de trafic și prin activarea înregistrării  mesajelor din aplicație.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522" name="Google Shape;522;p30"/>
          <p:cNvGrpSpPr/>
          <p:nvPr/>
        </p:nvGrpSpPr>
        <p:grpSpPr>
          <a:xfrm>
            <a:off x="734557" y="2929844"/>
            <a:ext cx="294850" cy="349434"/>
            <a:chOff x="3122257" y="1508594"/>
            <a:chExt cx="294850" cy="349434"/>
          </a:xfrm>
        </p:grpSpPr>
        <p:sp>
          <p:nvSpPr>
            <p:cNvPr id="523" name="Google Shape;523;p3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30"/>
          <p:cNvGrpSpPr/>
          <p:nvPr/>
        </p:nvGrpSpPr>
        <p:grpSpPr>
          <a:xfrm>
            <a:off x="696610" y="3727359"/>
            <a:ext cx="362223" cy="361108"/>
            <a:chOff x="3513010" y="3816134"/>
            <a:chExt cx="362223" cy="361108"/>
          </a:xfrm>
        </p:grpSpPr>
        <p:sp>
          <p:nvSpPr>
            <p:cNvPr id="529" name="Google Shape;529;p30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1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TEHNOLOGII FOLOSITE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538" name="Google Shape;538;p31"/>
          <p:cNvGrpSpPr/>
          <p:nvPr/>
        </p:nvGrpSpPr>
        <p:grpSpPr>
          <a:xfrm>
            <a:off x="4392873" y="2703447"/>
            <a:ext cx="1605107" cy="331361"/>
            <a:chOff x="4808316" y="2800065"/>
            <a:chExt cx="1999386" cy="412910"/>
          </a:xfrm>
        </p:grpSpPr>
        <p:sp>
          <p:nvSpPr>
            <p:cNvPr id="539" name="Google Shape;539;p31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0" name="Google Shape;540;p31"/>
            <p:cNvGrpSpPr/>
            <p:nvPr/>
          </p:nvGrpSpPr>
          <p:grpSpPr>
            <a:xfrm>
              <a:off x="4808316" y="2800065"/>
              <a:ext cx="92400" cy="411825"/>
              <a:chOff x="845575" y="2563700"/>
              <a:chExt cx="92400" cy="411825"/>
            </a:xfrm>
          </p:grpSpPr>
          <p:cxnSp>
            <p:nvCxnSpPr>
              <p:cNvPr id="541" name="Google Shape;541;p31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42" name="Google Shape;542;p31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543" name="Google Shape;543;p31"/>
          <p:cNvCxnSpPr/>
          <p:nvPr/>
        </p:nvCxnSpPr>
        <p:spPr>
          <a:xfrm>
            <a:off x="7884644" y="2745631"/>
            <a:ext cx="0" cy="288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4" name="Google Shape;544;p31"/>
          <p:cNvSpPr/>
          <p:nvPr/>
        </p:nvSpPr>
        <p:spPr>
          <a:xfrm>
            <a:off x="7847554" y="2703558"/>
            <a:ext cx="74400" cy="744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5" name="Google Shape;545;p31"/>
          <p:cNvGrpSpPr/>
          <p:nvPr/>
        </p:nvGrpSpPr>
        <p:grpSpPr>
          <a:xfrm>
            <a:off x="1240073" y="2703558"/>
            <a:ext cx="1613743" cy="331781"/>
            <a:chOff x="803163" y="1111974"/>
            <a:chExt cx="591158" cy="121545"/>
          </a:xfrm>
        </p:grpSpPr>
        <p:grpSp>
          <p:nvGrpSpPr>
            <p:cNvPr id="546" name="Google Shape;546;p31"/>
            <p:cNvGrpSpPr/>
            <p:nvPr/>
          </p:nvGrpSpPr>
          <p:grpSpPr>
            <a:xfrm>
              <a:off x="803163" y="1111974"/>
              <a:ext cx="27175" cy="121077"/>
              <a:chOff x="845575" y="2563700"/>
              <a:chExt cx="92400" cy="411825"/>
            </a:xfrm>
          </p:grpSpPr>
          <p:cxnSp>
            <p:nvCxnSpPr>
              <p:cNvPr id="547" name="Google Shape;547;p31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48" name="Google Shape;548;p31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9" name="Google Shape;549;p31"/>
            <p:cNvSpPr/>
            <p:nvPr/>
          </p:nvSpPr>
          <p:spPr>
            <a:xfrm>
              <a:off x="818321" y="1194219"/>
              <a:ext cx="576000" cy="39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" name="Google Shape;550;p31"/>
          <p:cNvGrpSpPr/>
          <p:nvPr/>
        </p:nvGrpSpPr>
        <p:grpSpPr>
          <a:xfrm>
            <a:off x="2819935" y="2928062"/>
            <a:ext cx="1606053" cy="330777"/>
            <a:chOff x="1381910" y="1194219"/>
            <a:chExt cx="588341" cy="121177"/>
          </a:xfrm>
        </p:grpSpPr>
        <p:grpSp>
          <p:nvGrpSpPr>
            <p:cNvPr id="551" name="Google Shape;551;p31"/>
            <p:cNvGrpSpPr/>
            <p:nvPr/>
          </p:nvGrpSpPr>
          <p:grpSpPr>
            <a:xfrm rot="10800000">
              <a:off x="1381910" y="1194319"/>
              <a:ext cx="27175" cy="121077"/>
              <a:chOff x="2070100" y="2563700"/>
              <a:chExt cx="92400" cy="411825"/>
            </a:xfrm>
          </p:grpSpPr>
          <p:cxnSp>
            <p:nvCxnSpPr>
              <p:cNvPr id="552" name="Google Shape;552;p31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53" name="Google Shape;553;p31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chemeClr val="accent1"/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4" name="Google Shape;554;p31"/>
            <p:cNvSpPr/>
            <p:nvPr/>
          </p:nvSpPr>
          <p:spPr>
            <a:xfrm>
              <a:off x="1394250" y="1194219"/>
              <a:ext cx="576000" cy="39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31"/>
          <p:cNvGrpSpPr/>
          <p:nvPr/>
        </p:nvGrpSpPr>
        <p:grpSpPr>
          <a:xfrm>
            <a:off x="5959668" y="2928062"/>
            <a:ext cx="1924311" cy="330777"/>
            <a:chOff x="2532079" y="1194219"/>
            <a:chExt cx="704927" cy="121177"/>
          </a:xfrm>
        </p:grpSpPr>
        <p:grpSp>
          <p:nvGrpSpPr>
            <p:cNvPr id="556" name="Google Shape;556;p31"/>
            <p:cNvGrpSpPr/>
            <p:nvPr/>
          </p:nvGrpSpPr>
          <p:grpSpPr>
            <a:xfrm rot="10800000">
              <a:off x="2532079" y="1194319"/>
              <a:ext cx="27175" cy="121077"/>
              <a:chOff x="2070100" y="2563700"/>
              <a:chExt cx="92400" cy="411825"/>
            </a:xfrm>
          </p:grpSpPr>
          <p:cxnSp>
            <p:nvCxnSpPr>
              <p:cNvPr id="557" name="Google Shape;557;p31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558" name="Google Shape;558;p31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chemeClr val="accent1"/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59" name="Google Shape;559;p31"/>
            <p:cNvSpPr/>
            <p:nvPr/>
          </p:nvSpPr>
          <p:spPr>
            <a:xfrm>
              <a:off x="2546107" y="1194219"/>
              <a:ext cx="690900" cy="39300"/>
            </a:xfrm>
            <a:prstGeom prst="rect">
              <a:avLst/>
            </a:prstGeom>
            <a:gradFill>
              <a:gsLst>
                <a:gs pos="0">
                  <a:srgbClr val="8BE3FF"/>
                </a:gs>
                <a:gs pos="100000">
                  <a:srgbClr val="ACFFD9"/>
                </a:gs>
              </a:gsLst>
              <a:lin ang="5400700" scaled="0"/>
            </a:gra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0" name="Google Shape;560;p31"/>
          <p:cNvSpPr txBox="1"/>
          <p:nvPr>
            <p:ph idx="4294967295" type="title"/>
          </p:nvPr>
        </p:nvSpPr>
        <p:spPr>
          <a:xfrm>
            <a:off x="-1" y="1856800"/>
            <a:ext cx="2707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fortaa"/>
                <a:ea typeface="Comfortaa"/>
                <a:cs typeface="Comfortaa"/>
                <a:sym typeface="Comfortaa"/>
              </a:rPr>
              <a:t>Limbajul de programare Java, folosind distributia jdk 11.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61" name="Google Shape;561;p31"/>
          <p:cNvSpPr txBox="1"/>
          <p:nvPr>
            <p:ph idx="4294967295" type="title"/>
          </p:nvPr>
        </p:nvSpPr>
        <p:spPr>
          <a:xfrm>
            <a:off x="2121588" y="3342400"/>
            <a:ext cx="1471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fortaa"/>
                <a:ea typeface="Comfortaa"/>
                <a:cs typeface="Comfortaa"/>
                <a:sym typeface="Comfortaa"/>
              </a:rPr>
              <a:t>Utilitarul keytool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62" name="Google Shape;562;p31"/>
          <p:cNvSpPr txBox="1"/>
          <p:nvPr>
            <p:ph idx="4294967295" type="title"/>
          </p:nvPr>
        </p:nvSpPr>
        <p:spPr>
          <a:xfrm>
            <a:off x="5348063" y="3430950"/>
            <a:ext cx="1471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fortaa"/>
                <a:ea typeface="Comfortaa"/>
                <a:cs typeface="Comfortaa"/>
                <a:sym typeface="Comfortaa"/>
              </a:rPr>
              <a:t> Mediul de dezvoltare InteliJ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63" name="Google Shape;563;p31"/>
          <p:cNvSpPr txBox="1"/>
          <p:nvPr>
            <p:ph idx="4294967295" type="title"/>
          </p:nvPr>
        </p:nvSpPr>
        <p:spPr>
          <a:xfrm>
            <a:off x="3428355" y="1767600"/>
            <a:ext cx="20505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fortaa"/>
                <a:ea typeface="Comfortaa"/>
                <a:cs typeface="Comfortaa"/>
                <a:sym typeface="Comfortaa"/>
              </a:rPr>
              <a:t>Utilitarul Wireshark pentru capturi de trafic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64" name="Google Shape;564;p31"/>
          <p:cNvSpPr txBox="1"/>
          <p:nvPr>
            <p:ph idx="4294967295" type="title"/>
          </p:nvPr>
        </p:nvSpPr>
        <p:spPr>
          <a:xfrm>
            <a:off x="7148838" y="2013750"/>
            <a:ext cx="14718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fortaa"/>
                <a:ea typeface="Comfortaa"/>
                <a:cs typeface="Comfortaa"/>
                <a:sym typeface="Comfortaa"/>
              </a:rPr>
              <a:t>Utilitarul OpenSSL</a:t>
            </a:r>
            <a:endParaRPr sz="15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32"/>
          <p:cNvSpPr txBox="1"/>
          <p:nvPr>
            <p:ph idx="1" type="body"/>
          </p:nvPr>
        </p:nvSpPr>
        <p:spPr>
          <a:xfrm>
            <a:off x="6162800" y="783075"/>
            <a:ext cx="2785200" cy="17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</a:t>
            </a:r>
            <a:r>
              <a:rPr lang="en" sz="1600"/>
              <a:t>ransport Layer Security (TLS) este un protocol criptografic care permite comunicații sigure pe Internet.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Principalele diferențe între versiunea 1.3 și 1.2 sunt: un proces de "handshake" mai simplu și rapid și eliminarea unor algoritmi de criptare și adăugarea unora noi, mult mai siguri, pentru care nu există vulnerabilități curente.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32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PROTOCOLUL TLS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71" name="Google Shape;57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84900"/>
            <a:ext cx="5104400" cy="412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3"/>
          <p:cNvSpPr/>
          <p:nvPr/>
        </p:nvSpPr>
        <p:spPr>
          <a:xfrm>
            <a:off x="3650822" y="2633495"/>
            <a:ext cx="12710" cy="35957"/>
          </a:xfrm>
          <a:custGeom>
            <a:rect b="b" l="l" r="r" t="t"/>
            <a:pathLst>
              <a:path extrusionOk="0" h="1887" w="667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33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IMPLEMENTAREA PROIECTULUI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78" name="Google Shape;5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00" y="793901"/>
            <a:ext cx="8839200" cy="769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" name="Google Shape;57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700" y="1624775"/>
            <a:ext cx="4911799" cy="2648400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33"/>
          <p:cNvSpPr txBox="1"/>
          <p:nvPr/>
        </p:nvSpPr>
        <p:spPr>
          <a:xfrm>
            <a:off x="4973550" y="1790025"/>
            <a:ext cx="4170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genkey – genereaza o pereche de chei;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alias – Atribuie un alias cheii;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keyalg – Algoritmul folosit în generarea cheii;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keystore – Numele keystore-ului dorit.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4"/>
          <p:cNvSpPr/>
          <p:nvPr/>
        </p:nvSpPr>
        <p:spPr>
          <a:xfrm>
            <a:off x="3650822" y="2633495"/>
            <a:ext cx="12710" cy="35957"/>
          </a:xfrm>
          <a:custGeom>
            <a:rect b="b" l="l" r="r" t="t"/>
            <a:pathLst>
              <a:path extrusionOk="0" h="1887" w="667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34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IMPLEMENTAREA PROIECTULUI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87" name="Google Shape;587;p34"/>
          <p:cNvSpPr txBox="1"/>
          <p:nvPr/>
        </p:nvSpPr>
        <p:spPr>
          <a:xfrm>
            <a:off x="163250" y="3382500"/>
            <a:ext cx="7885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Req – genereaza o cerere de crearea a certificatului;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-newkey:rsa:2048 – algoritmul pentru generarea cheii;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-x509 – generează un certificat de tip “self signed”;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-keyout - fișierul care să scrie cheia;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-out – fișierul în care să scrie;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➢ -days – numărul de zile de valabilitate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88" name="Google Shape;58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250" y="789725"/>
            <a:ext cx="7678510" cy="26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5"/>
          <p:cNvSpPr/>
          <p:nvPr/>
        </p:nvSpPr>
        <p:spPr>
          <a:xfrm>
            <a:off x="3650822" y="2633495"/>
            <a:ext cx="12710" cy="35957"/>
          </a:xfrm>
          <a:custGeom>
            <a:rect b="b" l="l" r="r" t="t"/>
            <a:pathLst>
              <a:path extrusionOk="0" h="1887" w="667">
                <a:moveTo>
                  <a:pt x="506" y="0"/>
                </a:moveTo>
                <a:cubicBezTo>
                  <a:pt x="453" y="0"/>
                  <a:pt x="402" y="30"/>
                  <a:pt x="378" y="81"/>
                </a:cubicBezTo>
                <a:cubicBezTo>
                  <a:pt x="123" y="591"/>
                  <a:pt x="0" y="1135"/>
                  <a:pt x="0" y="1746"/>
                </a:cubicBezTo>
                <a:cubicBezTo>
                  <a:pt x="0" y="1824"/>
                  <a:pt x="63" y="1886"/>
                  <a:pt x="140" y="1886"/>
                </a:cubicBezTo>
                <a:cubicBezTo>
                  <a:pt x="218" y="1886"/>
                  <a:pt x="280" y="1824"/>
                  <a:pt x="280" y="1746"/>
                </a:cubicBezTo>
                <a:cubicBezTo>
                  <a:pt x="280" y="1181"/>
                  <a:pt x="394" y="677"/>
                  <a:pt x="630" y="206"/>
                </a:cubicBezTo>
                <a:cubicBezTo>
                  <a:pt x="667" y="136"/>
                  <a:pt x="639" y="50"/>
                  <a:pt x="569" y="15"/>
                </a:cubicBezTo>
                <a:cubicBezTo>
                  <a:pt x="549" y="5"/>
                  <a:pt x="527" y="0"/>
                  <a:pt x="5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5"/>
          <p:cNvSpPr txBox="1"/>
          <p:nvPr>
            <p:ph type="title"/>
          </p:nvPr>
        </p:nvSpPr>
        <p:spPr>
          <a:xfrm>
            <a:off x="343400" y="192800"/>
            <a:ext cx="6084000" cy="5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Comfortaa"/>
                <a:ea typeface="Comfortaa"/>
                <a:cs typeface="Comfortaa"/>
                <a:sym typeface="Comfortaa"/>
              </a:rPr>
              <a:t>IMPLEMENTAREA PROIECTULUI</a:t>
            </a:r>
            <a:endParaRPr b="1" sz="14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95" name="Google Shape;59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775" y="1230500"/>
            <a:ext cx="4290275" cy="3038151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35"/>
          <p:cNvSpPr txBox="1"/>
          <p:nvPr/>
        </p:nvSpPr>
        <p:spPr>
          <a:xfrm>
            <a:off x="362525" y="702425"/>
            <a:ext cx="379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Aplicația EchoServer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97" name="Google Shape;597;p35"/>
          <p:cNvSpPr txBox="1"/>
          <p:nvPr/>
        </p:nvSpPr>
        <p:spPr>
          <a:xfrm>
            <a:off x="5624450" y="8303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Aplicația EchoClient</a:t>
            </a:r>
            <a:endParaRPr/>
          </a:p>
        </p:txBody>
      </p:sp>
      <p:pic>
        <p:nvPicPr>
          <p:cNvPr id="598" name="Google Shape;59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9050" y="1230500"/>
            <a:ext cx="4380600" cy="303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yber Security Business Pla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1F1C51"/>
      </a:lt2>
      <a:accent1>
        <a:srgbClr val="1F1C51"/>
      </a:accent1>
      <a:accent2>
        <a:srgbClr val="ACFFD9"/>
      </a:accent2>
      <a:accent3>
        <a:srgbClr val="C6FF00"/>
      </a:accent3>
      <a:accent4>
        <a:srgbClr val="FFFFFF"/>
      </a:accent4>
      <a:accent5>
        <a:srgbClr val="A8C987"/>
      </a:accent5>
      <a:accent6>
        <a:srgbClr val="8BE3FF"/>
      </a:accent6>
      <a:hlink>
        <a:srgbClr val="1F1C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